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2"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Lst>
  <p:sldSz cy="5143500" cx="9144000"/>
  <p:notesSz cx="6858000" cy="9144000"/>
  <p:embeddedFontLst>
    <p:embeddedFont>
      <p:font typeface="Amatic SC"/>
      <p:regular r:id="rId49"/>
      <p:bold r:id="rId50"/>
    </p:embeddedFont>
    <p:embeddedFont>
      <p:font typeface="Hind"/>
      <p:regular r:id="rId51"/>
      <p:bold r:id="rId52"/>
    </p:embeddedFont>
    <p:embeddedFont>
      <p:font typeface="Pacifico"/>
      <p:regular r:id="rId5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font" Target="fonts/AmaticSC-regular.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Hind-regular.fntdata"/><Relationship Id="rId50" Type="http://schemas.openxmlformats.org/officeDocument/2006/relationships/font" Target="fonts/AmaticSC-bold.fntdata"/><Relationship Id="rId53" Type="http://schemas.openxmlformats.org/officeDocument/2006/relationships/font" Target="fonts/Pacifico-regular.fntdata"/><Relationship Id="rId52" Type="http://schemas.openxmlformats.org/officeDocument/2006/relationships/font" Target="fonts/Hind-bold.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Tremaine: </a:t>
            </a:r>
            <a:r>
              <a:rPr lang="en" sz="1800"/>
              <a:t>Good morning Judges, we are “Project Blind Eye”, </a:t>
            </a:r>
            <a:r>
              <a:rPr lang="en" sz="1800"/>
              <a:t>and</a:t>
            </a:r>
            <a:r>
              <a:rPr lang="en" sz="1800"/>
              <a:t> this project is made up of 2 members, Me and Ashley. The name was inspired by the purpose of this project, which is to create a third eye for the visually impaired.</a:t>
            </a:r>
            <a:endParaRPr sz="1800"/>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ce3d09ef6f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ce3d09ef6f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rPr>
              <a:t>Ashley: </a:t>
            </a:r>
            <a:r>
              <a:rPr lang="en" sz="1800"/>
              <a:t>Our next section would be the Case Studies</a:t>
            </a:r>
            <a:endParaRPr sz="1800"/>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ce491d9c4b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ce491d9c4b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rPr>
              <a:t>Ashley: </a:t>
            </a:r>
            <a:r>
              <a:rPr lang="en" sz="1800"/>
              <a:t>The first case study is an android app on Google Play. It is an app that uses OCR to read out text in an image. However, we think that our project is </a:t>
            </a:r>
            <a:r>
              <a:rPr lang="en" sz="1800"/>
              <a:t>superior</a:t>
            </a:r>
            <a:r>
              <a:rPr lang="en" sz="1800"/>
              <a:t> as this app is very expensive, priced at $100 when it does not even include any kind of hardware! Furthermore, this app does not have any kind of object detection functionality unlike our project.</a:t>
            </a:r>
            <a:endParaRPr sz="1800"/>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cc11dcbec3_0_23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cc11dcbec3_0_23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rPr>
              <a:t>Ashley: </a:t>
            </a:r>
            <a:r>
              <a:rPr lang="en" sz="1800"/>
              <a:t>Here’s how the app looks like!</a:t>
            </a:r>
            <a:endParaRPr sz="1800"/>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ce4bef4718_0_5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ce4bef4718_0_5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rPr>
              <a:t>Ashley: </a:t>
            </a:r>
            <a:r>
              <a:rPr lang="en" sz="1800"/>
              <a:t>The second case study would be subtitle reader, an app posted on hackaday.io. It is similar to the previous one and again it is inferior as it does not have </a:t>
            </a:r>
            <a:r>
              <a:rPr lang="en" sz="1800"/>
              <a:t>image detection functionality.</a:t>
            </a:r>
            <a:endParaRPr sz="1800"/>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cc11dcbec3_0_23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cc11dcbec3_0_23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rPr>
              <a:t>Ashley: Here’s how the app looks like!</a:t>
            </a:r>
            <a:endParaRPr sz="1800">
              <a:solidFill>
                <a:schemeClr val="dk1"/>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ce4bef4718_0_5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ce4bef4718_0_5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rPr>
              <a:t>Ashley: </a:t>
            </a:r>
            <a:r>
              <a:rPr lang="en" sz="1800"/>
              <a:t>Our last case study is the Deaf Blind Communication Product on the arduino project hub. It allows a blind person to communicate with a deaf person through text to speech. Compared to our project, this also only allows both parties to access only text data, and it would be very sad if they spend their entire lives without any visual description.</a:t>
            </a:r>
            <a:endParaRPr sz="1800"/>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cc11dcbec3_0_23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cc11dcbec3_0_23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rPr>
              <a:t>Ashley: Here’s how the app looks like!</a:t>
            </a:r>
            <a:endParaRPr sz="1800">
              <a:solidFill>
                <a:schemeClr val="dk1"/>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ce4bef471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ce4bef471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rPr>
              <a:t>Tremaine: </a:t>
            </a:r>
            <a:r>
              <a:rPr lang="en" sz="1800"/>
              <a:t>Now we will move on to our next section, our area of work.</a:t>
            </a:r>
            <a:endParaRPr sz="1800"/>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ce4bef4718_0_4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ce4bef4718_0_4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rPr>
              <a:t>Tremaine: </a:t>
            </a:r>
            <a:r>
              <a:rPr lang="en" sz="1800"/>
              <a:t>I will start of by describing our product. Our project has 2 modules, first being the scanner, which contains all the functional components, and second being</a:t>
            </a:r>
            <a:r>
              <a:rPr lang="en" sz="1800"/>
              <a:t> a 3D printed stand that elevates the scanner to face down in order to scan the object on the flat surface.</a:t>
            </a:r>
            <a:endParaRPr sz="1800"/>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ce4bef4718_0_4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ce4bef4718_0_4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rPr>
              <a:t>Tremaine: </a:t>
            </a:r>
            <a:r>
              <a:rPr lang="en" sz="1800"/>
              <a:t>Next, we will introduce the process of the program. Firstly, a </a:t>
            </a:r>
            <a:r>
              <a:rPr lang="en" sz="1800"/>
              <a:t>button is pressed, triggering the camera to capture a picture, and the program will perform object detection and OCR on the image.</a:t>
            </a:r>
            <a:endParaRPr sz="1800"/>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ce25dbce7a_0_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ce25dbce7a_0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Tremaine: </a:t>
            </a:r>
            <a:r>
              <a:rPr lang="en" sz="1800"/>
              <a:t>To start, we will briefly introduce you to Project Blind Eye!</a:t>
            </a:r>
            <a:endParaRPr sz="1800"/>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ce4bef4718_0_4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ce4bef4718_0_4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rPr>
              <a:t>Tremaine: </a:t>
            </a:r>
            <a:r>
              <a:rPr lang="en" sz="1800"/>
              <a:t>The objects in the image will be described</a:t>
            </a:r>
            <a:r>
              <a:rPr lang="en" sz="1800"/>
              <a:t>, for example: The image contains a </a:t>
            </a:r>
            <a:r>
              <a:rPr lang="en" sz="1800"/>
              <a:t>banana, two bottles, and an umbrella. This description is then converted to an audio file read out through a speaker. </a:t>
            </a:r>
            <a:endParaRPr sz="1800"/>
          </a:p>
          <a:p>
            <a:pPr indent="0" lvl="0" marL="0" rtl="0" algn="l">
              <a:spcBef>
                <a:spcPts val="0"/>
              </a:spcBef>
              <a:spcAft>
                <a:spcPts val="0"/>
              </a:spcAft>
              <a:buNone/>
            </a:pPr>
            <a:r>
              <a:t/>
            </a:r>
            <a:endParaRPr sz="1800"/>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cc11dcbec3_0_23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cc11dcbec3_0_23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rPr>
              <a:t>Tremaine: </a:t>
            </a:r>
            <a:r>
              <a:rPr lang="en" sz="1800"/>
              <a:t>We did a </a:t>
            </a:r>
            <a:r>
              <a:rPr lang="en" sz="1800"/>
              <a:t>research write-up </a:t>
            </a:r>
            <a:r>
              <a:rPr lang="en" sz="1800"/>
              <a:t>on the 3 main families of computer vision algorithms, YOLO, RCNN, and SSD. For the RCNN family, we decided to research only regarding Faster R-CNN for simplicity.</a:t>
            </a:r>
            <a:endParaRPr sz="1800"/>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cc11dcbec3_0_23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cc11dcbec3_0_23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rPr>
              <a:t>Tremaine: </a:t>
            </a:r>
            <a:r>
              <a:rPr lang="en" sz="1800"/>
              <a:t>Eventually, we chose YOLO as</a:t>
            </a:r>
            <a:r>
              <a:rPr lang="en" sz="1800"/>
              <a:t> it is designed for speed and real-time use, meaning that we can complete the processing of image in milliseconds and it is also great at detecting small objects which is useful for our project</a:t>
            </a:r>
            <a:endParaRPr sz="1800"/>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cc11dcbec3_0_23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cc11dcbec3_0_23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rPr>
              <a:t>Tremaine: The r</a:t>
            </a:r>
            <a:r>
              <a:rPr lang="en" sz="1800">
                <a:solidFill>
                  <a:schemeClr val="dk1"/>
                </a:solidFill>
              </a:rPr>
              <a:t>easons</a:t>
            </a:r>
            <a:r>
              <a:rPr lang="en" sz="1800">
                <a:solidFill>
                  <a:schemeClr val="dk1"/>
                </a:solidFill>
              </a:rPr>
              <a:t> why we did not choose the others included training data being too long, slow detection and problems detecting small objects, which is </a:t>
            </a:r>
            <a:r>
              <a:rPr lang="en" sz="1800">
                <a:solidFill>
                  <a:schemeClr val="dk1"/>
                </a:solidFill>
              </a:rPr>
              <a:t>essential for our project. </a:t>
            </a:r>
            <a:endParaRPr sz="1800"/>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ce4bef4718_0_5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ce4bef4718_0_5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rPr>
              <a:t>Tremaine: </a:t>
            </a:r>
            <a:r>
              <a:rPr lang="en" sz="1800"/>
              <a:t>The last section for our area of work will be the possible features. We aim to create a separate app on a smartphone or tablet, which was inspired by the KNFB reader case study as mentioned earlier. Of course, if we were to develop such a product, we would aim to do better than that reader as we want to detect objects rather than just text.</a:t>
            </a:r>
            <a:endParaRPr sz="1800"/>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ce491d9c4b_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ce491d9c4b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rPr>
              <a:t>Tremaine: </a:t>
            </a:r>
            <a:r>
              <a:rPr lang="en" sz="1800"/>
              <a:t>Next up, we will be listing all the components that we will be using. Firstly, we have the Raspberry Pi Model 3B</a:t>
            </a:r>
            <a:r>
              <a:rPr lang="en" sz="1800"/>
              <a:t>...</a:t>
            </a:r>
            <a:r>
              <a:rPr lang="en" sz="1800"/>
              <a:t>.</a:t>
            </a:r>
            <a:endParaRPr sz="1800"/>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ce4bef4718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ce4bef4718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the Raspberry Pi Camera Module, ….</a:t>
            </a:r>
            <a:endParaRPr sz="1800"/>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ce4bef4718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ce4bef4718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rPr>
              <a:t>A button...</a:t>
            </a:r>
            <a:endParaRPr sz="1800"/>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ce4bef4718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ce4bef4718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rPr>
              <a:t>A speaker… </a:t>
            </a:r>
            <a:endParaRPr sz="1800"/>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ce4bef4718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ce4bef4718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rPr>
              <a:t>An Adafruit Amplifier, </a:t>
            </a:r>
            <a:endParaRPr sz="1800"/>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7a121bc1f6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7a121bc1f6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rPr>
              <a:t>Tremaine: </a:t>
            </a:r>
            <a:r>
              <a:rPr lang="en" sz="1800"/>
              <a:t>The main problems that blind people have faced are that they have lower literacy rates that generally turn to higher unemployment and dropout rates in high school. It is often argued that Braille can solve this problem, but majority of physical books with essential information are not published in Braille, hence highlighting the problem.</a:t>
            </a:r>
            <a:endParaRPr sz="1800"/>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ce4bef4718_0_4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5" name="Google Shape;385;gce4bef4718_0_4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rPr>
              <a:t>A custom made circuit board, </a:t>
            </a:r>
            <a:endParaRPr sz="1800"/>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gce4bef4718_0_4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2" name="Google Shape;392;gce4bef4718_0_4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rPr>
              <a:t>, and a 3D Printed Casing and Stand.</a:t>
            </a:r>
            <a:endParaRPr sz="1800"/>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gce491d9c4b_2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0" name="Google Shape;400;gce491d9c4b_2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rPr>
              <a:t>Ashley: </a:t>
            </a:r>
            <a:r>
              <a:rPr lang="en" sz="1800"/>
              <a:t>Moving on to our Methodology, our collection of data will be from reliable sources such as Channels News Asia, BBC, and reliable online research papers. Our development tool for programming will solely be python incorporated with some external libraries such as opencv </a:t>
            </a:r>
            <a:r>
              <a:rPr lang="en" sz="1800"/>
              <a:t>for object detection, and many others. Our 3D Design tool will only be Autodesk Fusion 360, and Ultimaker Cura for slicing the 3D Models. </a:t>
            </a:r>
            <a:endParaRPr sz="1800"/>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ce4bef4718_0_8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7" name="Google Shape;407;gce4bef4718_0_8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rPr>
              <a:t>Ashley: </a:t>
            </a:r>
            <a:r>
              <a:rPr lang="en" sz="1800"/>
              <a:t>This is our background knowledge at the time that we started this project. Both of us do not have much experience in some areas that we will be relying a lot on but we will be learning more about these through online tutorials and research.</a:t>
            </a:r>
            <a:endParaRPr sz="1800"/>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gcc11dcbec3_0_23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4" name="Google Shape;414;gcc11dcbec3_0_23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rPr>
              <a:t>Ashley: </a:t>
            </a:r>
            <a:r>
              <a:rPr lang="en" sz="1800"/>
              <a:t>Moving on to our job distribution, …...</a:t>
            </a:r>
            <a:endParaRPr sz="1800"/>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gce491d9c4b_2_2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9" name="Google Shape;419;gce491d9c4b_2_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rPr>
              <a:t>Ashley: </a:t>
            </a:r>
            <a:r>
              <a:rPr lang="en" sz="1800"/>
              <a:t>……. One of the great aspects of our project is the teamwork. We have a modular based code, allowing every group member to write code for different modules that they are responsible for. A main skeleton program will then import the modules and run the main program.</a:t>
            </a:r>
            <a:endParaRPr sz="1800"/>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gce491d9c4b_2_2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6" name="Google Shape;426;gce491d9c4b_2_2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rPr>
              <a:t>Ashley: </a:t>
            </a:r>
            <a:r>
              <a:rPr lang="en" sz="1800"/>
              <a:t>To break down our software components, I will write the camera and OCR modules, and Tremaine will write the TTS module, main skeleton, and do code cleanup. The Object Detection module will be done together. We will also be using Github for code collaboration</a:t>
            </a:r>
            <a:endParaRPr sz="1800"/>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gcc11dcbec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3" name="Google Shape;433;gcc11dcbec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rPr>
              <a:t>Ashley: </a:t>
            </a:r>
            <a:r>
              <a:rPr lang="en" sz="1800"/>
              <a:t>To break down our hardware components, I will design the stand for the project and Tremaine will design the scanner and make the circuit board.</a:t>
            </a:r>
            <a:endParaRPr sz="1800"/>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gcc11dcbec3_0_23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0" name="Google Shape;440;gcc11dcbec3_0_23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800"/>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gcc11dcbec3_0_208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5" name="Google Shape;445;gcc11dcbec3_0_208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sz="1800">
                <a:solidFill>
                  <a:schemeClr val="dk1"/>
                </a:solidFill>
              </a:rPr>
              <a:t>Ashley: </a:t>
            </a:r>
            <a:r>
              <a:rPr lang="en" sz="1800"/>
              <a:t>Here’s our timeline</a:t>
            </a:r>
            <a:endParaRPr sz="1800"/>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ce3d09ef6f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ce3d09ef6f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rPr>
              <a:t>Tremaine: </a:t>
            </a:r>
            <a:r>
              <a:rPr lang="en" sz="1800"/>
              <a:t>With this problem in mind, our project aims to implement a product to enable blind people to hear description of visual content on paper, including both text and images. This allows blind people to read books, thus solving the </a:t>
            </a:r>
            <a:r>
              <a:rPr lang="en" sz="1800"/>
              <a:t>problem</a:t>
            </a:r>
            <a:r>
              <a:rPr lang="en" sz="1800"/>
              <a:t> of low literacy rates.</a:t>
            </a:r>
            <a:endParaRPr sz="1800"/>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gce4bef4718_0_5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5" name="Google Shape;495;gce4bef4718_0_5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rPr>
              <a:t>Tremaine: </a:t>
            </a:r>
            <a:r>
              <a:rPr lang="en" sz="1800"/>
              <a:t>Finally, we can conclude that our project aims to aid the visually impaired people by allowing them to read easily. With this project in place, the visually impaired would be able to read books more easily and hopefully the literacy rates of blind people would be increased.</a:t>
            </a:r>
            <a:endParaRPr sz="1800"/>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gce4bef4718_0_5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1" name="Google Shape;501;gce4bef4718_0_5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rPr>
              <a:t>Tremaine: </a:t>
            </a:r>
            <a:r>
              <a:rPr lang="en" sz="1800"/>
              <a:t>Here are our References. </a:t>
            </a:r>
            <a:endParaRPr sz="1800"/>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 name="Shape 505"/>
        <p:cNvGrpSpPr/>
        <p:nvPr/>
      </p:nvGrpSpPr>
      <p:grpSpPr>
        <a:xfrm>
          <a:off x="0" y="0"/>
          <a:ext cx="0" cy="0"/>
          <a:chOff x="0" y="0"/>
          <a:chExt cx="0" cy="0"/>
        </a:xfrm>
      </p:grpSpPr>
      <p:sp>
        <p:nvSpPr>
          <p:cNvPr id="506" name="Google Shape;506;gce91913f27_3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7" name="Google Shape;507;gce91913f27_3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rPr>
              <a:t>We have come to the end of our presentation. Thank you!</a:t>
            </a:r>
            <a:endParaRPr sz="1800"/>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 name="Shape 510"/>
        <p:cNvGrpSpPr/>
        <p:nvPr/>
      </p:nvGrpSpPr>
      <p:grpSpPr>
        <a:xfrm>
          <a:off x="0" y="0"/>
          <a:ext cx="0" cy="0"/>
          <a:chOff x="0" y="0"/>
          <a:chExt cx="0" cy="0"/>
        </a:xfrm>
      </p:grpSpPr>
      <p:sp>
        <p:nvSpPr>
          <p:cNvPr id="511" name="Google Shape;511;gc7f14e86b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2" name="Google Shape;512;gc7f14e86b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800"/>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ce3d09ef6f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ce3d09ef6f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rPr>
              <a:t>Tremaine: </a:t>
            </a:r>
            <a:r>
              <a:rPr lang="en" sz="1800"/>
              <a:t>This project targets blind people above 12 to ensure that they know how to use it. </a:t>
            </a:r>
            <a:endParaRPr sz="1800"/>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ce3d09ef6f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ce3d09ef6f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Ashley: </a:t>
            </a:r>
            <a:r>
              <a:rPr lang="en" sz="1800"/>
              <a:t>Moving on to our literature review…</a:t>
            </a:r>
            <a:endParaRPr sz="1800"/>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ce3d09ef6f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ce3d09ef6f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rPr>
              <a:t>Ashley: </a:t>
            </a:r>
            <a:r>
              <a:rPr lang="en" sz="1800"/>
              <a:t>…We found out that literacy rates of legally blind people are extremely low. According to the Braille Literacy Crisis Online Research Paper, less than 10% of legally blind people in the US are Braille Readers, and only 10% of blind children are learning Braille, showing that nothing has been done to curb this problem. </a:t>
            </a:r>
            <a:endParaRPr sz="1800"/>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ce3d09ef6f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ce3d09ef6f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rPr>
              <a:t>Ashley: </a:t>
            </a:r>
            <a:r>
              <a:rPr lang="en" sz="1800"/>
              <a:t>Moving on, it is also difficult for blind people to find jobs as there are insufficient tools to educate blind people. According to a report, less than 70% of blind adults are unemployed, and 50% of blind high school students dropout of high school, showing the severity of this issue.</a:t>
            </a:r>
            <a:endParaRPr sz="1800"/>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ce3d09ef6f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ce3d09ef6f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rPr>
              <a:t>Ashley: </a:t>
            </a:r>
            <a:r>
              <a:rPr lang="en" sz="1800"/>
              <a:t>Lastly</a:t>
            </a:r>
            <a:r>
              <a:rPr lang="en" sz="1800"/>
              <a:t>, the </a:t>
            </a:r>
            <a:r>
              <a:rPr lang="en" sz="1800"/>
              <a:t>literacy</a:t>
            </a:r>
            <a:r>
              <a:rPr lang="en" sz="1800"/>
              <a:t> rates of blind people affects </a:t>
            </a:r>
            <a:r>
              <a:rPr lang="en" sz="1800"/>
              <a:t>whether</a:t>
            </a:r>
            <a:r>
              <a:rPr lang="en" sz="1800"/>
              <a:t> one is successfully employed. The US Department of Labour stated that literacy problems led to a $225 billion cost in loss of </a:t>
            </a:r>
            <a:r>
              <a:rPr lang="en" sz="1800"/>
              <a:t>productivity, injuries, and mistakes in businesses, showing that literacy is very important in the workforce, and our project can solve these problems.</a:t>
            </a:r>
            <a:endParaRPr sz="18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2328150" y="1991825"/>
            <a:ext cx="4487700" cy="1159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4600"/>
              <a:buNone/>
              <a:defRPr sz="46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
        <p:nvSpPr>
          <p:cNvPr id="11" name="Google Shape;11;p2"/>
          <p:cNvSpPr/>
          <p:nvPr/>
        </p:nvSpPr>
        <p:spPr>
          <a:xfrm flipH="1" rot="5400000">
            <a:off x="6177275" y="-42338"/>
            <a:ext cx="3688200" cy="2246100"/>
          </a:xfrm>
          <a:prstGeom prst="parallelogram">
            <a:avLst>
              <a:gd fmla="val 81897" name="adj"/>
            </a:avLst>
          </a:prstGeom>
          <a:gradFill>
            <a:gsLst>
              <a:gs pos="0">
                <a:srgbClr val="33CCCC"/>
              </a:gs>
              <a:gs pos="100000">
                <a:srgbClr val="66FF33"/>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2" name="Google Shape;12;p2"/>
          <p:cNvSpPr/>
          <p:nvPr/>
        </p:nvSpPr>
        <p:spPr>
          <a:xfrm flipH="1" rot="5400000">
            <a:off x="-698074" y="3247200"/>
            <a:ext cx="3573900" cy="2177100"/>
          </a:xfrm>
          <a:prstGeom prst="parallelogram">
            <a:avLst>
              <a:gd fmla="val 81897" name="adj"/>
            </a:avLst>
          </a:prstGeom>
          <a:gradFill>
            <a:gsLst>
              <a:gs pos="0">
                <a:srgbClr val="CC3399"/>
              </a:gs>
              <a:gs pos="100000">
                <a:srgbClr val="6699FF"/>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3" name="Google Shape;13;p2"/>
          <p:cNvSpPr/>
          <p:nvPr/>
        </p:nvSpPr>
        <p:spPr>
          <a:xfrm flipH="1" rot="-5400000">
            <a:off x="-428544" y="2831032"/>
            <a:ext cx="2195100" cy="1338000"/>
          </a:xfrm>
          <a:prstGeom prst="parallelogram">
            <a:avLst>
              <a:gd fmla="val 81897" name="adj"/>
            </a:avLst>
          </a:prstGeom>
          <a:gradFill>
            <a:gsLst>
              <a:gs pos="0">
                <a:srgbClr val="FF0066"/>
              </a:gs>
              <a:gs pos="100000">
                <a:srgbClr val="FF99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4" name="Google Shape;14;p2"/>
          <p:cNvSpPr/>
          <p:nvPr/>
        </p:nvSpPr>
        <p:spPr>
          <a:xfrm flipH="1" rot="-5400000">
            <a:off x="563748" y="2068298"/>
            <a:ext cx="1518900" cy="925500"/>
          </a:xfrm>
          <a:prstGeom prst="parallelogram">
            <a:avLst>
              <a:gd fmla="val 81897" name="adj"/>
            </a:avLst>
          </a:prstGeom>
          <a:solidFill>
            <a:srgbClr val="0066FF">
              <a:alpha val="2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5" name="Google Shape;15;p2"/>
          <p:cNvSpPr/>
          <p:nvPr/>
        </p:nvSpPr>
        <p:spPr>
          <a:xfrm rot="5400000">
            <a:off x="-253698" y="2260564"/>
            <a:ext cx="1297200" cy="789900"/>
          </a:xfrm>
          <a:prstGeom prst="parallelogram">
            <a:avLst>
              <a:gd fmla="val 81897" name="adj"/>
            </a:avLst>
          </a:prstGeom>
          <a:gradFill>
            <a:gsLst>
              <a:gs pos="0">
                <a:srgbClr val="33CCCC"/>
              </a:gs>
              <a:gs pos="100000">
                <a:srgbClr val="66FF33"/>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6" name="Google Shape;16;p2"/>
          <p:cNvSpPr/>
          <p:nvPr/>
        </p:nvSpPr>
        <p:spPr>
          <a:xfrm rot="-5400000">
            <a:off x="-192598" y="1950593"/>
            <a:ext cx="985800" cy="600600"/>
          </a:xfrm>
          <a:prstGeom prst="parallelogram">
            <a:avLst>
              <a:gd fmla="val 81897" name="adj"/>
            </a:avLst>
          </a:prstGeom>
          <a:solidFill>
            <a:srgbClr val="FFFFFF">
              <a:alpha val="14117"/>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7" name="Google Shape;17;p2"/>
          <p:cNvSpPr/>
          <p:nvPr/>
        </p:nvSpPr>
        <p:spPr>
          <a:xfrm flipH="1" rot="5400000">
            <a:off x="7217675" y="1270025"/>
            <a:ext cx="2394600" cy="1458900"/>
          </a:xfrm>
          <a:prstGeom prst="parallelogram">
            <a:avLst>
              <a:gd fmla="val 81897" name="adj"/>
            </a:avLst>
          </a:prstGeom>
          <a:gradFill>
            <a:gsLst>
              <a:gs pos="0">
                <a:srgbClr val="CC3399"/>
              </a:gs>
              <a:gs pos="100000">
                <a:srgbClr val="6699FF"/>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8" name="Google Shape;18;p2"/>
          <p:cNvSpPr/>
          <p:nvPr/>
        </p:nvSpPr>
        <p:spPr>
          <a:xfrm rot="-5400000">
            <a:off x="7922499" y="2744289"/>
            <a:ext cx="1518600" cy="925500"/>
          </a:xfrm>
          <a:prstGeom prst="parallelogram">
            <a:avLst>
              <a:gd fmla="val 81897" name="adj"/>
            </a:avLst>
          </a:prstGeom>
          <a:gradFill>
            <a:gsLst>
              <a:gs pos="0">
                <a:srgbClr val="FF0066"/>
              </a:gs>
              <a:gs pos="100000">
                <a:srgbClr val="FF99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9" name="Google Shape;19;p2"/>
          <p:cNvSpPr/>
          <p:nvPr/>
        </p:nvSpPr>
        <p:spPr>
          <a:xfrm flipH="1" rot="-5400000">
            <a:off x="7315902" y="2802275"/>
            <a:ext cx="1027800" cy="626100"/>
          </a:xfrm>
          <a:prstGeom prst="parallelogram">
            <a:avLst>
              <a:gd fmla="val 81897" name="adj"/>
            </a:avLst>
          </a:prstGeom>
          <a:solidFill>
            <a:srgbClr val="FFFFFF">
              <a:alpha val="14117"/>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20" name="Google Shape;20;p2"/>
          <p:cNvSpPr/>
          <p:nvPr/>
        </p:nvSpPr>
        <p:spPr>
          <a:xfrm flipH="1" rot="-5400000">
            <a:off x="6337825" y="578875"/>
            <a:ext cx="1520100" cy="926100"/>
          </a:xfrm>
          <a:prstGeom prst="parallelogram">
            <a:avLst>
              <a:gd fmla="val 81897" name="adj"/>
            </a:avLst>
          </a:prstGeom>
          <a:solidFill>
            <a:srgbClr val="0066FF">
              <a:alpha val="2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urple gradient">
  <p:cSld name="BLANK_2_1">
    <p:bg>
      <p:bgPr>
        <a:gradFill>
          <a:gsLst>
            <a:gs pos="0">
              <a:srgbClr val="CC3399"/>
            </a:gs>
            <a:gs pos="100000">
              <a:srgbClr val="6699FF"/>
            </a:gs>
          </a:gsLst>
          <a:lin ang="5400700" scaled="0"/>
        </a:gradFill>
      </p:bgPr>
    </p:bg>
    <p:spTree>
      <p:nvGrpSpPr>
        <p:cNvPr id="143" name="Shape 143"/>
        <p:cNvGrpSpPr/>
        <p:nvPr/>
      </p:nvGrpSpPr>
      <p:grpSpPr>
        <a:xfrm>
          <a:off x="0" y="0"/>
          <a:ext cx="0" cy="0"/>
          <a:chOff x="0" y="0"/>
          <a:chExt cx="0" cy="0"/>
        </a:xfrm>
      </p:grpSpPr>
      <p:sp>
        <p:nvSpPr>
          <p:cNvPr id="144" name="Google Shape;144;p11"/>
          <p:cNvSpPr/>
          <p:nvPr/>
        </p:nvSpPr>
        <p:spPr>
          <a:xfrm flipH="1" rot="5400000">
            <a:off x="7987926" y="280753"/>
            <a:ext cx="1436700" cy="875400"/>
          </a:xfrm>
          <a:prstGeom prst="parallelogram">
            <a:avLst>
              <a:gd fmla="val 81897" name="adj"/>
            </a:avLst>
          </a:prstGeom>
          <a:solidFill>
            <a:srgbClr val="FFFFFF">
              <a:alpha val="48627"/>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45" name="Google Shape;145;p11"/>
          <p:cNvSpPr/>
          <p:nvPr/>
        </p:nvSpPr>
        <p:spPr>
          <a:xfrm flipH="1" rot="5400000">
            <a:off x="7711932" y="1152020"/>
            <a:ext cx="1779900" cy="1084200"/>
          </a:xfrm>
          <a:prstGeom prst="parallelogram">
            <a:avLst>
              <a:gd fmla="val 81897" name="adj"/>
            </a:avLst>
          </a:prstGeom>
          <a:solidFill>
            <a:srgbClr val="FFFFFF">
              <a:alpha val="48627"/>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46" name="Google Shape;146;p11"/>
          <p:cNvSpPr/>
          <p:nvPr/>
        </p:nvSpPr>
        <p:spPr>
          <a:xfrm rot="-5400000">
            <a:off x="8367248" y="1879235"/>
            <a:ext cx="965400" cy="588300"/>
          </a:xfrm>
          <a:prstGeom prst="parallelogram">
            <a:avLst>
              <a:gd fmla="val 81897" name="adj"/>
            </a:avLst>
          </a:prstGeom>
          <a:solidFill>
            <a:srgbClr val="0066FF">
              <a:alpha val="2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47" name="Google Shape;147;p11"/>
          <p:cNvSpPr/>
          <p:nvPr/>
        </p:nvSpPr>
        <p:spPr>
          <a:xfrm rot="-5400000">
            <a:off x="7784863" y="375260"/>
            <a:ext cx="768000" cy="468000"/>
          </a:xfrm>
          <a:prstGeom prst="parallelogram">
            <a:avLst>
              <a:gd fmla="val 81897" name="adj"/>
            </a:avLst>
          </a:prstGeom>
          <a:solidFill>
            <a:srgbClr val="0066FF">
              <a:alpha val="2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48" name="Google Shape;148;p11"/>
          <p:cNvSpPr/>
          <p:nvPr/>
        </p:nvSpPr>
        <p:spPr>
          <a:xfrm flipH="1" rot="-5400000">
            <a:off x="8520834" y="2338254"/>
            <a:ext cx="542400" cy="330300"/>
          </a:xfrm>
          <a:prstGeom prst="parallelogram">
            <a:avLst>
              <a:gd fmla="val 81897" name="adj"/>
            </a:avLst>
          </a:prstGeom>
          <a:solidFill>
            <a:srgbClr val="FFFFFF">
              <a:alpha val="48627"/>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49" name="Google Shape;149;p11"/>
          <p:cNvSpPr/>
          <p:nvPr/>
        </p:nvSpPr>
        <p:spPr>
          <a:xfrm flipH="1" rot="5400000">
            <a:off x="-280517" y="2947924"/>
            <a:ext cx="1435800" cy="874500"/>
          </a:xfrm>
          <a:prstGeom prst="parallelogram">
            <a:avLst>
              <a:gd fmla="val 81897" name="adj"/>
            </a:avLst>
          </a:prstGeom>
          <a:solidFill>
            <a:srgbClr val="FFFFFF">
              <a:alpha val="48627"/>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50" name="Google Shape;150;p11"/>
          <p:cNvSpPr/>
          <p:nvPr/>
        </p:nvSpPr>
        <p:spPr>
          <a:xfrm rot="5400000">
            <a:off x="-191502" y="2612001"/>
            <a:ext cx="979200" cy="596100"/>
          </a:xfrm>
          <a:prstGeom prst="parallelogram">
            <a:avLst>
              <a:gd fmla="val 81897" name="adj"/>
            </a:avLst>
          </a:prstGeom>
          <a:solidFill>
            <a:srgbClr val="FFFFFF">
              <a:alpha val="48627"/>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51" name="Google Shape;151;p11"/>
          <p:cNvSpPr/>
          <p:nvPr/>
        </p:nvSpPr>
        <p:spPr>
          <a:xfrm flipH="1" rot="-5400000">
            <a:off x="-209848" y="4278591"/>
            <a:ext cx="1074900" cy="655200"/>
          </a:xfrm>
          <a:prstGeom prst="parallelogram">
            <a:avLst>
              <a:gd fmla="val 81897" name="adj"/>
            </a:avLst>
          </a:prstGeom>
          <a:solidFill>
            <a:srgbClr val="FFFFFF">
              <a:alpha val="48627"/>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52" name="Google Shape;152;p11"/>
          <p:cNvSpPr/>
          <p:nvPr/>
        </p:nvSpPr>
        <p:spPr>
          <a:xfrm rot="-5400000">
            <a:off x="-145501" y="2377842"/>
            <a:ext cx="744300" cy="453300"/>
          </a:xfrm>
          <a:prstGeom prst="parallelogram">
            <a:avLst>
              <a:gd fmla="val 81897" name="adj"/>
            </a:avLst>
          </a:prstGeom>
          <a:solidFill>
            <a:srgbClr val="0066FF">
              <a:alpha val="2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53" name="Google Shape;153;p11"/>
          <p:cNvSpPr/>
          <p:nvPr/>
        </p:nvSpPr>
        <p:spPr>
          <a:xfrm flipH="1" rot="-5400000">
            <a:off x="276152" y="3815879"/>
            <a:ext cx="743700" cy="453300"/>
          </a:xfrm>
          <a:prstGeom prst="parallelogram">
            <a:avLst>
              <a:gd fmla="val 81897" name="adj"/>
            </a:avLst>
          </a:prstGeom>
          <a:solidFill>
            <a:srgbClr val="0066FF">
              <a:alpha val="2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54" name="Google Shape;154;p11"/>
          <p:cNvSpPr txBox="1"/>
          <p:nvPr>
            <p:ph idx="12" type="sldNum"/>
          </p:nvPr>
        </p:nvSpPr>
        <p:spPr>
          <a:xfrm>
            <a:off x="8556775" y="4812625"/>
            <a:ext cx="587100" cy="3309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rgbClr val="FFFFFF"/>
                </a:solidFill>
                <a:latin typeface="Hind"/>
                <a:ea typeface="Hind"/>
                <a:cs typeface="Hind"/>
                <a:sym typeface="Hind"/>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rgbClr val="FFFFFF"/>
                </a:solidFill>
                <a:latin typeface="Hind"/>
                <a:ea typeface="Hind"/>
                <a:cs typeface="Hind"/>
                <a:sym typeface="Hind"/>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rgbClr val="FFFFFF"/>
                </a:solidFill>
                <a:latin typeface="Hind"/>
                <a:ea typeface="Hind"/>
                <a:cs typeface="Hind"/>
                <a:sym typeface="Hind"/>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rgbClr val="FFFFFF"/>
                </a:solidFill>
                <a:latin typeface="Hind"/>
                <a:ea typeface="Hind"/>
                <a:cs typeface="Hind"/>
                <a:sym typeface="Hind"/>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rgbClr val="FFFFFF"/>
                </a:solidFill>
                <a:latin typeface="Hind"/>
                <a:ea typeface="Hind"/>
                <a:cs typeface="Hind"/>
                <a:sym typeface="Hind"/>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rgbClr val="FFFFFF"/>
                </a:solidFill>
                <a:latin typeface="Hind"/>
                <a:ea typeface="Hind"/>
                <a:cs typeface="Hind"/>
                <a:sym typeface="Hind"/>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rgbClr val="FFFFFF"/>
                </a:solidFill>
                <a:latin typeface="Hind"/>
                <a:ea typeface="Hind"/>
                <a:cs typeface="Hind"/>
                <a:sym typeface="Hind"/>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rgbClr val="FFFFFF"/>
                </a:solidFill>
                <a:latin typeface="Hind"/>
                <a:ea typeface="Hind"/>
                <a:cs typeface="Hind"/>
                <a:sym typeface="Hind"/>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rgbClr val="FFFFFF"/>
                </a:solidFill>
                <a:latin typeface="Hind"/>
                <a:ea typeface="Hind"/>
                <a:cs typeface="Hind"/>
                <a:sym typeface="Hind"/>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orange gradient">
  <p:cSld name="BLANK_2_1_1">
    <p:bg>
      <p:bgPr>
        <a:gradFill>
          <a:gsLst>
            <a:gs pos="0">
              <a:srgbClr val="FF0066"/>
            </a:gs>
            <a:gs pos="100000">
              <a:srgbClr val="FF9900"/>
            </a:gs>
          </a:gsLst>
          <a:lin ang="5400700" scaled="0"/>
        </a:gradFill>
      </p:bgPr>
    </p:bg>
    <p:spTree>
      <p:nvGrpSpPr>
        <p:cNvPr id="155" name="Shape 155"/>
        <p:cNvGrpSpPr/>
        <p:nvPr/>
      </p:nvGrpSpPr>
      <p:grpSpPr>
        <a:xfrm>
          <a:off x="0" y="0"/>
          <a:ext cx="0" cy="0"/>
          <a:chOff x="0" y="0"/>
          <a:chExt cx="0" cy="0"/>
        </a:xfrm>
      </p:grpSpPr>
      <p:sp>
        <p:nvSpPr>
          <p:cNvPr id="156" name="Google Shape;156;p12"/>
          <p:cNvSpPr/>
          <p:nvPr/>
        </p:nvSpPr>
        <p:spPr>
          <a:xfrm flipH="1" rot="5400000">
            <a:off x="7987926" y="280753"/>
            <a:ext cx="1436700" cy="875400"/>
          </a:xfrm>
          <a:prstGeom prst="parallelogram">
            <a:avLst>
              <a:gd fmla="val 81897" name="adj"/>
            </a:avLst>
          </a:prstGeom>
          <a:solidFill>
            <a:srgbClr val="FFFFFF">
              <a:alpha val="48627"/>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57" name="Google Shape;157;p12"/>
          <p:cNvSpPr/>
          <p:nvPr/>
        </p:nvSpPr>
        <p:spPr>
          <a:xfrm flipH="1" rot="5400000">
            <a:off x="7711932" y="1152020"/>
            <a:ext cx="1779900" cy="1084200"/>
          </a:xfrm>
          <a:prstGeom prst="parallelogram">
            <a:avLst>
              <a:gd fmla="val 81897" name="adj"/>
            </a:avLst>
          </a:prstGeom>
          <a:solidFill>
            <a:srgbClr val="FFFFFF">
              <a:alpha val="48627"/>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58" name="Google Shape;158;p12"/>
          <p:cNvSpPr/>
          <p:nvPr/>
        </p:nvSpPr>
        <p:spPr>
          <a:xfrm rot="-5400000">
            <a:off x="8367248" y="1879235"/>
            <a:ext cx="965400" cy="588300"/>
          </a:xfrm>
          <a:prstGeom prst="parallelogram">
            <a:avLst>
              <a:gd fmla="val 81897" name="adj"/>
            </a:avLst>
          </a:prstGeom>
          <a:solidFill>
            <a:srgbClr val="0066FF">
              <a:alpha val="2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59" name="Google Shape;159;p12"/>
          <p:cNvSpPr/>
          <p:nvPr/>
        </p:nvSpPr>
        <p:spPr>
          <a:xfrm rot="-5400000">
            <a:off x="7784863" y="375260"/>
            <a:ext cx="768000" cy="468000"/>
          </a:xfrm>
          <a:prstGeom prst="parallelogram">
            <a:avLst>
              <a:gd fmla="val 81897" name="adj"/>
            </a:avLst>
          </a:prstGeom>
          <a:solidFill>
            <a:srgbClr val="0066FF">
              <a:alpha val="2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60" name="Google Shape;160;p12"/>
          <p:cNvSpPr/>
          <p:nvPr/>
        </p:nvSpPr>
        <p:spPr>
          <a:xfrm flipH="1" rot="-5400000">
            <a:off x="8520834" y="2338254"/>
            <a:ext cx="542400" cy="330300"/>
          </a:xfrm>
          <a:prstGeom prst="parallelogram">
            <a:avLst>
              <a:gd fmla="val 81897" name="adj"/>
            </a:avLst>
          </a:prstGeom>
          <a:solidFill>
            <a:srgbClr val="FFFFFF">
              <a:alpha val="48627"/>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61" name="Google Shape;161;p12"/>
          <p:cNvSpPr/>
          <p:nvPr/>
        </p:nvSpPr>
        <p:spPr>
          <a:xfrm flipH="1" rot="5400000">
            <a:off x="-280517" y="2947924"/>
            <a:ext cx="1435800" cy="874500"/>
          </a:xfrm>
          <a:prstGeom prst="parallelogram">
            <a:avLst>
              <a:gd fmla="val 81897" name="adj"/>
            </a:avLst>
          </a:prstGeom>
          <a:solidFill>
            <a:srgbClr val="FFFFFF">
              <a:alpha val="48627"/>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62" name="Google Shape;162;p12"/>
          <p:cNvSpPr/>
          <p:nvPr/>
        </p:nvSpPr>
        <p:spPr>
          <a:xfrm rot="5400000">
            <a:off x="-191502" y="2612001"/>
            <a:ext cx="979200" cy="596100"/>
          </a:xfrm>
          <a:prstGeom prst="parallelogram">
            <a:avLst>
              <a:gd fmla="val 81897" name="adj"/>
            </a:avLst>
          </a:prstGeom>
          <a:solidFill>
            <a:srgbClr val="FFFFFF">
              <a:alpha val="48627"/>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63" name="Google Shape;163;p12"/>
          <p:cNvSpPr/>
          <p:nvPr/>
        </p:nvSpPr>
        <p:spPr>
          <a:xfrm flipH="1" rot="-5400000">
            <a:off x="-209848" y="4278591"/>
            <a:ext cx="1074900" cy="655200"/>
          </a:xfrm>
          <a:prstGeom prst="parallelogram">
            <a:avLst>
              <a:gd fmla="val 81897" name="adj"/>
            </a:avLst>
          </a:prstGeom>
          <a:solidFill>
            <a:srgbClr val="FFFFFF">
              <a:alpha val="48627"/>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64" name="Google Shape;164;p12"/>
          <p:cNvSpPr/>
          <p:nvPr/>
        </p:nvSpPr>
        <p:spPr>
          <a:xfrm rot="-5400000">
            <a:off x="-145501" y="2377842"/>
            <a:ext cx="744300" cy="453300"/>
          </a:xfrm>
          <a:prstGeom prst="parallelogram">
            <a:avLst>
              <a:gd fmla="val 81897" name="adj"/>
            </a:avLst>
          </a:prstGeom>
          <a:solidFill>
            <a:srgbClr val="0066FF">
              <a:alpha val="2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65" name="Google Shape;165;p12"/>
          <p:cNvSpPr/>
          <p:nvPr/>
        </p:nvSpPr>
        <p:spPr>
          <a:xfrm flipH="1" rot="-5400000">
            <a:off x="276152" y="3815879"/>
            <a:ext cx="743700" cy="453300"/>
          </a:xfrm>
          <a:prstGeom prst="parallelogram">
            <a:avLst>
              <a:gd fmla="val 81897" name="adj"/>
            </a:avLst>
          </a:prstGeom>
          <a:solidFill>
            <a:srgbClr val="0066FF">
              <a:alpha val="2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66" name="Google Shape;166;p12"/>
          <p:cNvSpPr txBox="1"/>
          <p:nvPr>
            <p:ph idx="12" type="sldNum"/>
          </p:nvPr>
        </p:nvSpPr>
        <p:spPr>
          <a:xfrm>
            <a:off x="8556775" y="4812625"/>
            <a:ext cx="587100" cy="3309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rgbClr val="FFFFFF"/>
                </a:solidFill>
                <a:latin typeface="Hind"/>
                <a:ea typeface="Hind"/>
                <a:cs typeface="Hind"/>
                <a:sym typeface="Hind"/>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rgbClr val="FFFFFF"/>
                </a:solidFill>
                <a:latin typeface="Hind"/>
                <a:ea typeface="Hind"/>
                <a:cs typeface="Hind"/>
                <a:sym typeface="Hind"/>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rgbClr val="FFFFFF"/>
                </a:solidFill>
                <a:latin typeface="Hind"/>
                <a:ea typeface="Hind"/>
                <a:cs typeface="Hind"/>
                <a:sym typeface="Hind"/>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rgbClr val="FFFFFF"/>
                </a:solidFill>
                <a:latin typeface="Hind"/>
                <a:ea typeface="Hind"/>
                <a:cs typeface="Hind"/>
                <a:sym typeface="Hind"/>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rgbClr val="FFFFFF"/>
                </a:solidFill>
                <a:latin typeface="Hind"/>
                <a:ea typeface="Hind"/>
                <a:cs typeface="Hind"/>
                <a:sym typeface="Hind"/>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rgbClr val="FFFFFF"/>
                </a:solidFill>
                <a:latin typeface="Hind"/>
                <a:ea typeface="Hind"/>
                <a:cs typeface="Hind"/>
                <a:sym typeface="Hind"/>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rgbClr val="FFFFFF"/>
                </a:solidFill>
                <a:latin typeface="Hind"/>
                <a:ea typeface="Hind"/>
                <a:cs typeface="Hind"/>
                <a:sym typeface="Hind"/>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rgbClr val="FFFFFF"/>
                </a:solidFill>
                <a:latin typeface="Hind"/>
                <a:ea typeface="Hind"/>
                <a:cs typeface="Hind"/>
                <a:sym typeface="Hind"/>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rgbClr val="FFFFFF"/>
                </a:solidFill>
                <a:latin typeface="Hind"/>
                <a:ea typeface="Hind"/>
                <a:cs typeface="Hind"/>
                <a:sym typeface="Hind"/>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green gradient">
  <p:cSld name="BLANK_2">
    <p:bg>
      <p:bgPr>
        <a:gradFill>
          <a:gsLst>
            <a:gs pos="0">
              <a:srgbClr val="33CCCC"/>
            </a:gs>
            <a:gs pos="100000">
              <a:srgbClr val="66FF33"/>
            </a:gs>
          </a:gsLst>
          <a:lin ang="5400700" scaled="0"/>
        </a:gradFill>
      </p:bgPr>
    </p:bg>
    <p:spTree>
      <p:nvGrpSpPr>
        <p:cNvPr id="167" name="Shape 167"/>
        <p:cNvGrpSpPr/>
        <p:nvPr/>
      </p:nvGrpSpPr>
      <p:grpSpPr>
        <a:xfrm>
          <a:off x="0" y="0"/>
          <a:ext cx="0" cy="0"/>
          <a:chOff x="0" y="0"/>
          <a:chExt cx="0" cy="0"/>
        </a:xfrm>
      </p:grpSpPr>
      <p:sp>
        <p:nvSpPr>
          <p:cNvPr id="168" name="Google Shape;168;p13"/>
          <p:cNvSpPr/>
          <p:nvPr/>
        </p:nvSpPr>
        <p:spPr>
          <a:xfrm flipH="1" rot="5400000">
            <a:off x="7987926" y="280752"/>
            <a:ext cx="1436700" cy="875400"/>
          </a:xfrm>
          <a:prstGeom prst="parallelogram">
            <a:avLst>
              <a:gd fmla="val 81897" name="adj"/>
            </a:avLst>
          </a:prstGeom>
          <a:solidFill>
            <a:srgbClr val="FFFFFF">
              <a:alpha val="48627"/>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69" name="Google Shape;169;p13"/>
          <p:cNvSpPr/>
          <p:nvPr/>
        </p:nvSpPr>
        <p:spPr>
          <a:xfrm flipH="1" rot="5400000">
            <a:off x="7711931" y="1152021"/>
            <a:ext cx="1779900" cy="1084200"/>
          </a:xfrm>
          <a:prstGeom prst="parallelogram">
            <a:avLst>
              <a:gd fmla="val 81897" name="adj"/>
            </a:avLst>
          </a:prstGeom>
          <a:solidFill>
            <a:srgbClr val="FFFFFF">
              <a:alpha val="48627"/>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70" name="Google Shape;170;p13"/>
          <p:cNvSpPr/>
          <p:nvPr/>
        </p:nvSpPr>
        <p:spPr>
          <a:xfrm rot="-5400000">
            <a:off x="8367249" y="1879235"/>
            <a:ext cx="965400" cy="588300"/>
          </a:xfrm>
          <a:prstGeom prst="parallelogram">
            <a:avLst>
              <a:gd fmla="val 81897" name="adj"/>
            </a:avLst>
          </a:prstGeom>
          <a:solidFill>
            <a:srgbClr val="0066FF">
              <a:alpha val="2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71" name="Google Shape;171;p13"/>
          <p:cNvSpPr/>
          <p:nvPr/>
        </p:nvSpPr>
        <p:spPr>
          <a:xfrm rot="-5400000">
            <a:off x="7784862" y="375260"/>
            <a:ext cx="768000" cy="468000"/>
          </a:xfrm>
          <a:prstGeom prst="parallelogram">
            <a:avLst>
              <a:gd fmla="val 81897" name="adj"/>
            </a:avLst>
          </a:prstGeom>
          <a:solidFill>
            <a:srgbClr val="0066FF">
              <a:alpha val="2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72" name="Google Shape;172;p13"/>
          <p:cNvSpPr/>
          <p:nvPr/>
        </p:nvSpPr>
        <p:spPr>
          <a:xfrm flipH="1" rot="-5400000">
            <a:off x="8520834" y="2338254"/>
            <a:ext cx="542400" cy="330300"/>
          </a:xfrm>
          <a:prstGeom prst="parallelogram">
            <a:avLst>
              <a:gd fmla="val 81897" name="adj"/>
            </a:avLst>
          </a:prstGeom>
          <a:solidFill>
            <a:srgbClr val="FFFFFF">
              <a:alpha val="48627"/>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73" name="Google Shape;173;p13"/>
          <p:cNvSpPr/>
          <p:nvPr/>
        </p:nvSpPr>
        <p:spPr>
          <a:xfrm flipH="1" rot="5400000">
            <a:off x="-280517" y="2947924"/>
            <a:ext cx="1435800" cy="874500"/>
          </a:xfrm>
          <a:prstGeom prst="parallelogram">
            <a:avLst>
              <a:gd fmla="val 81897" name="adj"/>
            </a:avLst>
          </a:prstGeom>
          <a:solidFill>
            <a:srgbClr val="FFFFFF">
              <a:alpha val="48627"/>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74" name="Google Shape;174;p13"/>
          <p:cNvSpPr/>
          <p:nvPr/>
        </p:nvSpPr>
        <p:spPr>
          <a:xfrm rot="5400000">
            <a:off x="-191502" y="2612001"/>
            <a:ext cx="979200" cy="596100"/>
          </a:xfrm>
          <a:prstGeom prst="parallelogram">
            <a:avLst>
              <a:gd fmla="val 81897" name="adj"/>
            </a:avLst>
          </a:prstGeom>
          <a:solidFill>
            <a:srgbClr val="FFFFFF">
              <a:alpha val="48627"/>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75" name="Google Shape;175;p13"/>
          <p:cNvSpPr/>
          <p:nvPr/>
        </p:nvSpPr>
        <p:spPr>
          <a:xfrm flipH="1" rot="-5400000">
            <a:off x="-209848" y="4278591"/>
            <a:ext cx="1074900" cy="655200"/>
          </a:xfrm>
          <a:prstGeom prst="parallelogram">
            <a:avLst>
              <a:gd fmla="val 81897" name="adj"/>
            </a:avLst>
          </a:prstGeom>
          <a:solidFill>
            <a:srgbClr val="FFFFFF">
              <a:alpha val="48627"/>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76" name="Google Shape;176;p13"/>
          <p:cNvSpPr/>
          <p:nvPr/>
        </p:nvSpPr>
        <p:spPr>
          <a:xfrm rot="-5400000">
            <a:off x="-145500" y="2377843"/>
            <a:ext cx="744300" cy="453300"/>
          </a:xfrm>
          <a:prstGeom prst="parallelogram">
            <a:avLst>
              <a:gd fmla="val 81897" name="adj"/>
            </a:avLst>
          </a:prstGeom>
          <a:solidFill>
            <a:srgbClr val="0066FF">
              <a:alpha val="2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77" name="Google Shape;177;p13"/>
          <p:cNvSpPr/>
          <p:nvPr/>
        </p:nvSpPr>
        <p:spPr>
          <a:xfrm flipH="1" rot="-5400000">
            <a:off x="276152" y="3815879"/>
            <a:ext cx="743700" cy="453300"/>
          </a:xfrm>
          <a:prstGeom prst="parallelogram">
            <a:avLst>
              <a:gd fmla="val 81897" name="adj"/>
            </a:avLst>
          </a:prstGeom>
          <a:solidFill>
            <a:srgbClr val="0066FF">
              <a:alpha val="2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78" name="Google Shape;178;p13"/>
          <p:cNvSpPr txBox="1"/>
          <p:nvPr>
            <p:ph idx="12" type="sldNum"/>
          </p:nvPr>
        </p:nvSpPr>
        <p:spPr>
          <a:xfrm>
            <a:off x="8556775" y="4812625"/>
            <a:ext cx="587100" cy="3309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rgbClr val="FFFFFF"/>
                </a:solidFill>
                <a:latin typeface="Hind"/>
                <a:ea typeface="Hind"/>
                <a:cs typeface="Hind"/>
                <a:sym typeface="Hind"/>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rgbClr val="FFFFFF"/>
                </a:solidFill>
                <a:latin typeface="Hind"/>
                <a:ea typeface="Hind"/>
                <a:cs typeface="Hind"/>
                <a:sym typeface="Hind"/>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rgbClr val="FFFFFF"/>
                </a:solidFill>
                <a:latin typeface="Hind"/>
                <a:ea typeface="Hind"/>
                <a:cs typeface="Hind"/>
                <a:sym typeface="Hind"/>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rgbClr val="FFFFFF"/>
                </a:solidFill>
                <a:latin typeface="Hind"/>
                <a:ea typeface="Hind"/>
                <a:cs typeface="Hind"/>
                <a:sym typeface="Hind"/>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rgbClr val="FFFFFF"/>
                </a:solidFill>
                <a:latin typeface="Hind"/>
                <a:ea typeface="Hind"/>
                <a:cs typeface="Hind"/>
                <a:sym typeface="Hind"/>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rgbClr val="FFFFFF"/>
                </a:solidFill>
                <a:latin typeface="Hind"/>
                <a:ea typeface="Hind"/>
                <a:cs typeface="Hind"/>
                <a:sym typeface="Hind"/>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rgbClr val="FFFFFF"/>
                </a:solidFill>
                <a:latin typeface="Hind"/>
                <a:ea typeface="Hind"/>
                <a:cs typeface="Hind"/>
                <a:sym typeface="Hind"/>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rgbClr val="FFFFFF"/>
                </a:solidFill>
                <a:latin typeface="Hind"/>
                <a:ea typeface="Hind"/>
                <a:cs typeface="Hind"/>
                <a:sym typeface="Hind"/>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rgbClr val="FFFFFF"/>
                </a:solidFill>
                <a:latin typeface="Hind"/>
                <a:ea typeface="Hind"/>
                <a:cs typeface="Hind"/>
                <a:sym typeface="Hind"/>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big">
  <p:cSld name="BLANK_1">
    <p:spTree>
      <p:nvGrpSpPr>
        <p:cNvPr id="179" name="Shape 179"/>
        <p:cNvGrpSpPr/>
        <p:nvPr/>
      </p:nvGrpSpPr>
      <p:grpSpPr>
        <a:xfrm>
          <a:off x="0" y="0"/>
          <a:ext cx="0" cy="0"/>
          <a:chOff x="0" y="0"/>
          <a:chExt cx="0" cy="0"/>
        </a:xfrm>
      </p:grpSpPr>
      <p:grpSp>
        <p:nvGrpSpPr>
          <p:cNvPr id="180" name="Google Shape;180;p14"/>
          <p:cNvGrpSpPr/>
          <p:nvPr/>
        </p:nvGrpSpPr>
        <p:grpSpPr>
          <a:xfrm>
            <a:off x="7395202" y="-6"/>
            <a:ext cx="1748884" cy="4013021"/>
            <a:chOff x="7395202" y="-6"/>
            <a:chExt cx="1748884" cy="4013021"/>
          </a:xfrm>
        </p:grpSpPr>
        <p:sp>
          <p:nvSpPr>
            <p:cNvPr id="181" name="Google Shape;181;p14"/>
            <p:cNvSpPr/>
            <p:nvPr/>
          </p:nvSpPr>
          <p:spPr>
            <a:xfrm flipH="1" rot="5400000">
              <a:off x="7471942" y="406044"/>
              <a:ext cx="2078100" cy="1266000"/>
            </a:xfrm>
            <a:prstGeom prst="parallelogram">
              <a:avLst>
                <a:gd fmla="val 81897" name="adj"/>
              </a:avLst>
            </a:prstGeom>
            <a:gradFill>
              <a:gsLst>
                <a:gs pos="0">
                  <a:srgbClr val="CC3399"/>
                </a:gs>
                <a:gs pos="100000">
                  <a:srgbClr val="6699FF"/>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82" name="Google Shape;182;p14"/>
            <p:cNvSpPr/>
            <p:nvPr/>
          </p:nvSpPr>
          <p:spPr>
            <a:xfrm flipH="1" rot="5400000">
              <a:off x="7072800" y="1666234"/>
              <a:ext cx="2574300" cy="1568100"/>
            </a:xfrm>
            <a:prstGeom prst="parallelogram">
              <a:avLst>
                <a:gd fmla="val 81897" name="adj"/>
              </a:avLst>
            </a:prstGeom>
            <a:gradFill>
              <a:gsLst>
                <a:gs pos="0">
                  <a:srgbClr val="33CCCC"/>
                </a:gs>
                <a:gs pos="100000">
                  <a:srgbClr val="66FF33"/>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83" name="Google Shape;183;p14"/>
            <p:cNvSpPr/>
            <p:nvPr/>
          </p:nvSpPr>
          <p:spPr>
            <a:xfrm rot="-5400000">
              <a:off x="8020587" y="2718092"/>
              <a:ext cx="1396200" cy="850800"/>
            </a:xfrm>
            <a:prstGeom prst="parallelogram">
              <a:avLst>
                <a:gd fmla="val 81897" name="adj"/>
              </a:avLst>
            </a:prstGeom>
            <a:gradFill>
              <a:gsLst>
                <a:gs pos="0">
                  <a:srgbClr val="FF0066"/>
                </a:gs>
                <a:gs pos="100000">
                  <a:srgbClr val="FF99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84" name="Google Shape;184;p14"/>
            <p:cNvSpPr/>
            <p:nvPr/>
          </p:nvSpPr>
          <p:spPr>
            <a:xfrm rot="-5400000">
              <a:off x="7178152" y="542730"/>
              <a:ext cx="1110900" cy="676800"/>
            </a:xfrm>
            <a:prstGeom prst="parallelogram">
              <a:avLst>
                <a:gd fmla="val 81897" name="adj"/>
              </a:avLst>
            </a:prstGeom>
            <a:solidFill>
              <a:srgbClr val="FFFFFF">
                <a:alpha val="14117"/>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85" name="Google Shape;185;p14"/>
            <p:cNvSpPr/>
            <p:nvPr/>
          </p:nvSpPr>
          <p:spPr>
            <a:xfrm flipH="1" rot="-5400000">
              <a:off x="8242801" y="3381815"/>
              <a:ext cx="784500" cy="477900"/>
            </a:xfrm>
            <a:prstGeom prst="parallelogram">
              <a:avLst>
                <a:gd fmla="val 81897" name="adj"/>
              </a:avLst>
            </a:prstGeom>
            <a:solidFill>
              <a:srgbClr val="0066FF">
                <a:alpha val="2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sp>
        <p:nvSpPr>
          <p:cNvPr id="186" name="Google Shape;186;p14"/>
          <p:cNvSpPr/>
          <p:nvPr/>
        </p:nvSpPr>
        <p:spPr>
          <a:xfrm flipH="1" rot="5400000">
            <a:off x="-479615" y="1845054"/>
            <a:ext cx="2455200" cy="1495800"/>
          </a:xfrm>
          <a:prstGeom prst="parallelogram">
            <a:avLst>
              <a:gd fmla="val 81897" name="adj"/>
            </a:avLst>
          </a:prstGeom>
          <a:gradFill>
            <a:gsLst>
              <a:gs pos="0">
                <a:srgbClr val="CC3399"/>
              </a:gs>
              <a:gs pos="100000">
                <a:srgbClr val="6699FF"/>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87" name="Google Shape;187;p14"/>
          <p:cNvSpPr/>
          <p:nvPr/>
        </p:nvSpPr>
        <p:spPr>
          <a:xfrm rot="5400000">
            <a:off x="-262152" y="1526813"/>
            <a:ext cx="1340700" cy="816300"/>
          </a:xfrm>
          <a:prstGeom prst="parallelogram">
            <a:avLst>
              <a:gd fmla="val 81897" name="adj"/>
            </a:avLst>
          </a:prstGeom>
          <a:gradFill>
            <a:gsLst>
              <a:gs pos="0">
                <a:srgbClr val="33CCCC"/>
              </a:gs>
              <a:gs pos="100000">
                <a:srgbClr val="66FF33"/>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88" name="Google Shape;188;p14"/>
          <p:cNvSpPr/>
          <p:nvPr/>
        </p:nvSpPr>
        <p:spPr>
          <a:xfrm flipH="1" rot="-5400000">
            <a:off x="-358955" y="3663589"/>
            <a:ext cx="1838400" cy="1120500"/>
          </a:xfrm>
          <a:prstGeom prst="parallelogram">
            <a:avLst>
              <a:gd fmla="val 81897" name="adj"/>
            </a:avLst>
          </a:prstGeom>
          <a:gradFill>
            <a:gsLst>
              <a:gs pos="0">
                <a:srgbClr val="FF0066"/>
              </a:gs>
              <a:gs pos="100000">
                <a:srgbClr val="FF99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89" name="Google Shape;189;p14"/>
          <p:cNvSpPr/>
          <p:nvPr/>
        </p:nvSpPr>
        <p:spPr>
          <a:xfrm rot="-5400000">
            <a:off x="-199052" y="1206482"/>
            <a:ext cx="1018800" cy="620700"/>
          </a:xfrm>
          <a:prstGeom prst="parallelogram">
            <a:avLst>
              <a:gd fmla="val 81897" name="adj"/>
            </a:avLst>
          </a:prstGeom>
          <a:solidFill>
            <a:srgbClr val="FFFFFF">
              <a:alpha val="14117"/>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90" name="Google Shape;190;p14"/>
          <p:cNvSpPr/>
          <p:nvPr/>
        </p:nvSpPr>
        <p:spPr>
          <a:xfrm flipH="1" rot="-5400000">
            <a:off x="472234" y="3024661"/>
            <a:ext cx="1272000" cy="775200"/>
          </a:xfrm>
          <a:prstGeom prst="parallelogram">
            <a:avLst>
              <a:gd fmla="val 81897" name="adj"/>
            </a:avLst>
          </a:prstGeom>
          <a:solidFill>
            <a:srgbClr val="0066FF">
              <a:alpha val="2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91" name="Google Shape;191;p14"/>
          <p:cNvSpPr txBox="1"/>
          <p:nvPr>
            <p:ph idx="12" type="sldNum"/>
          </p:nvPr>
        </p:nvSpPr>
        <p:spPr>
          <a:xfrm>
            <a:off x="8556775" y="4812625"/>
            <a:ext cx="587100" cy="3309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rgbClr val="FFFFFF"/>
                </a:solidFill>
                <a:latin typeface="Hind"/>
                <a:ea typeface="Hind"/>
                <a:cs typeface="Hind"/>
                <a:sym typeface="Hind"/>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rgbClr val="FFFFFF"/>
                </a:solidFill>
                <a:latin typeface="Hind"/>
                <a:ea typeface="Hind"/>
                <a:cs typeface="Hind"/>
                <a:sym typeface="Hind"/>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rgbClr val="FFFFFF"/>
                </a:solidFill>
                <a:latin typeface="Hind"/>
                <a:ea typeface="Hind"/>
                <a:cs typeface="Hind"/>
                <a:sym typeface="Hind"/>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rgbClr val="FFFFFF"/>
                </a:solidFill>
                <a:latin typeface="Hind"/>
                <a:ea typeface="Hind"/>
                <a:cs typeface="Hind"/>
                <a:sym typeface="Hind"/>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rgbClr val="FFFFFF"/>
                </a:solidFill>
                <a:latin typeface="Hind"/>
                <a:ea typeface="Hind"/>
                <a:cs typeface="Hind"/>
                <a:sym typeface="Hind"/>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rgbClr val="FFFFFF"/>
                </a:solidFill>
                <a:latin typeface="Hind"/>
                <a:ea typeface="Hind"/>
                <a:cs typeface="Hind"/>
                <a:sym typeface="Hind"/>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rgbClr val="FFFFFF"/>
                </a:solidFill>
                <a:latin typeface="Hind"/>
                <a:ea typeface="Hind"/>
                <a:cs typeface="Hind"/>
                <a:sym typeface="Hind"/>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rgbClr val="FFFFFF"/>
                </a:solidFill>
                <a:latin typeface="Hind"/>
                <a:ea typeface="Hind"/>
                <a:cs typeface="Hind"/>
                <a:sym typeface="Hind"/>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rgbClr val="FFFFFF"/>
                </a:solidFill>
                <a:latin typeface="Hind"/>
                <a:ea typeface="Hind"/>
                <a:cs typeface="Hind"/>
                <a:sym typeface="Hind"/>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2">
  <p:cSld name="TITLE_2">
    <p:spTree>
      <p:nvGrpSpPr>
        <p:cNvPr id="192" name="Shape 192"/>
        <p:cNvGrpSpPr/>
        <p:nvPr/>
      </p:nvGrpSpPr>
      <p:grpSpPr>
        <a:xfrm>
          <a:off x="0" y="0"/>
          <a:ext cx="0" cy="0"/>
          <a:chOff x="0" y="0"/>
          <a:chExt cx="0" cy="0"/>
        </a:xfrm>
      </p:grpSpPr>
      <p:sp>
        <p:nvSpPr>
          <p:cNvPr id="193" name="Google Shape;193;p15"/>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94" name="Google Shape;194;p15"/>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60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95" name="Google Shape;195;p15"/>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2 columns" type="twoColTx">
  <p:cSld name="TITLE_AND_TWO_COLUMNS">
    <p:spTree>
      <p:nvGrpSpPr>
        <p:cNvPr id="21" name="Shape 21"/>
        <p:cNvGrpSpPr/>
        <p:nvPr/>
      </p:nvGrpSpPr>
      <p:grpSpPr>
        <a:xfrm>
          <a:off x="0" y="0"/>
          <a:ext cx="0" cy="0"/>
          <a:chOff x="0" y="0"/>
          <a:chExt cx="0" cy="0"/>
        </a:xfrm>
      </p:grpSpPr>
      <p:sp>
        <p:nvSpPr>
          <p:cNvPr id="22" name="Google Shape;22;p3"/>
          <p:cNvSpPr txBox="1"/>
          <p:nvPr>
            <p:ph type="title"/>
          </p:nvPr>
        </p:nvSpPr>
        <p:spPr>
          <a:xfrm>
            <a:off x="1067088" y="912850"/>
            <a:ext cx="5972100" cy="6360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23" name="Google Shape;23;p3"/>
          <p:cNvSpPr txBox="1"/>
          <p:nvPr>
            <p:ph idx="1" type="body"/>
          </p:nvPr>
        </p:nvSpPr>
        <p:spPr>
          <a:xfrm>
            <a:off x="1067100" y="1706950"/>
            <a:ext cx="2977800" cy="3218700"/>
          </a:xfrm>
          <a:prstGeom prst="rect">
            <a:avLst/>
          </a:prstGeom>
          <a:noFill/>
          <a:ln>
            <a:noFill/>
          </a:ln>
        </p:spPr>
        <p:txBody>
          <a:bodyPr anchorCtr="0" anchor="t" bIns="91425" lIns="91425" spcFirstLastPara="1" rIns="91425" wrap="square" tIns="91425">
            <a:noAutofit/>
          </a:bodyPr>
          <a:lstStyle>
            <a:lvl1pPr indent="-342900" lvl="0" marL="457200" algn="l">
              <a:lnSpc>
                <a:spcPct val="100000"/>
              </a:lnSpc>
              <a:spcBef>
                <a:spcPts val="600"/>
              </a:spcBef>
              <a:spcAft>
                <a:spcPts val="0"/>
              </a:spcAft>
              <a:buSzPts val="1800"/>
              <a:buChar char="›"/>
              <a:defRPr sz="1800"/>
            </a:lvl1pPr>
            <a:lvl2pPr indent="-342900" lvl="1" marL="914400" algn="l">
              <a:lnSpc>
                <a:spcPct val="100000"/>
              </a:lnSpc>
              <a:spcBef>
                <a:spcPts val="0"/>
              </a:spcBef>
              <a:spcAft>
                <a:spcPts val="0"/>
              </a:spcAft>
              <a:buSzPts val="1800"/>
              <a:buChar char="›"/>
              <a:defRPr sz="1800"/>
            </a:lvl2pPr>
            <a:lvl3pPr indent="-342900" lvl="2" marL="1371600" algn="l">
              <a:lnSpc>
                <a:spcPct val="100000"/>
              </a:lnSpc>
              <a:spcBef>
                <a:spcPts val="0"/>
              </a:spcBef>
              <a:spcAft>
                <a:spcPts val="0"/>
              </a:spcAft>
              <a:buSzPts val="1800"/>
              <a:buChar char="›"/>
              <a:defRPr sz="1800"/>
            </a:lvl3pPr>
            <a:lvl4pPr indent="-342900" lvl="3" marL="1828800" algn="l">
              <a:lnSpc>
                <a:spcPct val="100000"/>
              </a:lnSpc>
              <a:spcBef>
                <a:spcPts val="0"/>
              </a:spcBef>
              <a:spcAft>
                <a:spcPts val="0"/>
              </a:spcAft>
              <a:buSzPts val="1800"/>
              <a:buChar char="›"/>
              <a:defRPr sz="1800"/>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
        <p:nvSpPr>
          <p:cNvPr id="24" name="Google Shape;24;p3"/>
          <p:cNvSpPr txBox="1"/>
          <p:nvPr>
            <p:ph idx="2" type="body"/>
          </p:nvPr>
        </p:nvSpPr>
        <p:spPr>
          <a:xfrm>
            <a:off x="4224149" y="1706950"/>
            <a:ext cx="2977800" cy="3218700"/>
          </a:xfrm>
          <a:prstGeom prst="rect">
            <a:avLst/>
          </a:prstGeom>
          <a:noFill/>
          <a:ln>
            <a:noFill/>
          </a:ln>
        </p:spPr>
        <p:txBody>
          <a:bodyPr anchorCtr="0" anchor="t" bIns="91425" lIns="91425" spcFirstLastPara="1" rIns="91425" wrap="square" tIns="91425">
            <a:noAutofit/>
          </a:bodyPr>
          <a:lstStyle>
            <a:lvl1pPr indent="-342900" lvl="0" marL="457200" algn="l">
              <a:lnSpc>
                <a:spcPct val="100000"/>
              </a:lnSpc>
              <a:spcBef>
                <a:spcPts val="600"/>
              </a:spcBef>
              <a:spcAft>
                <a:spcPts val="0"/>
              </a:spcAft>
              <a:buSzPts val="1800"/>
              <a:buChar char="›"/>
              <a:defRPr sz="1800"/>
            </a:lvl1pPr>
            <a:lvl2pPr indent="-342900" lvl="1" marL="914400" algn="l">
              <a:lnSpc>
                <a:spcPct val="100000"/>
              </a:lnSpc>
              <a:spcBef>
                <a:spcPts val="0"/>
              </a:spcBef>
              <a:spcAft>
                <a:spcPts val="0"/>
              </a:spcAft>
              <a:buSzPts val="1800"/>
              <a:buChar char="›"/>
              <a:defRPr sz="1800"/>
            </a:lvl2pPr>
            <a:lvl3pPr indent="-342900" lvl="2" marL="1371600" algn="l">
              <a:lnSpc>
                <a:spcPct val="100000"/>
              </a:lnSpc>
              <a:spcBef>
                <a:spcPts val="0"/>
              </a:spcBef>
              <a:spcAft>
                <a:spcPts val="0"/>
              </a:spcAft>
              <a:buSzPts val="1800"/>
              <a:buChar char="›"/>
              <a:defRPr sz="1800"/>
            </a:lvl3pPr>
            <a:lvl4pPr indent="-342900" lvl="3" marL="1828800" algn="l">
              <a:lnSpc>
                <a:spcPct val="100000"/>
              </a:lnSpc>
              <a:spcBef>
                <a:spcPts val="0"/>
              </a:spcBef>
              <a:spcAft>
                <a:spcPts val="0"/>
              </a:spcAft>
              <a:buSzPts val="1800"/>
              <a:buChar char="›"/>
              <a:defRPr sz="1800"/>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grpSp>
        <p:nvGrpSpPr>
          <p:cNvPr id="25" name="Google Shape;25;p3"/>
          <p:cNvGrpSpPr/>
          <p:nvPr/>
        </p:nvGrpSpPr>
        <p:grpSpPr>
          <a:xfrm>
            <a:off x="7395202" y="-6"/>
            <a:ext cx="1748884" cy="4013021"/>
            <a:chOff x="7395202" y="-6"/>
            <a:chExt cx="1748884" cy="4013021"/>
          </a:xfrm>
        </p:grpSpPr>
        <p:sp>
          <p:nvSpPr>
            <p:cNvPr id="26" name="Google Shape;26;p3"/>
            <p:cNvSpPr/>
            <p:nvPr/>
          </p:nvSpPr>
          <p:spPr>
            <a:xfrm flipH="1" rot="5400000">
              <a:off x="7471942" y="406044"/>
              <a:ext cx="2078100" cy="1266000"/>
            </a:xfrm>
            <a:prstGeom prst="parallelogram">
              <a:avLst>
                <a:gd fmla="val 81897" name="adj"/>
              </a:avLst>
            </a:prstGeom>
            <a:gradFill>
              <a:gsLst>
                <a:gs pos="0">
                  <a:srgbClr val="CC3399"/>
                </a:gs>
                <a:gs pos="100000">
                  <a:srgbClr val="6699FF"/>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27" name="Google Shape;27;p3"/>
            <p:cNvSpPr/>
            <p:nvPr/>
          </p:nvSpPr>
          <p:spPr>
            <a:xfrm flipH="1" rot="5400000">
              <a:off x="7072800" y="1666234"/>
              <a:ext cx="2574300" cy="1568100"/>
            </a:xfrm>
            <a:prstGeom prst="parallelogram">
              <a:avLst>
                <a:gd fmla="val 81897" name="adj"/>
              </a:avLst>
            </a:prstGeom>
            <a:gradFill>
              <a:gsLst>
                <a:gs pos="0">
                  <a:srgbClr val="33CCCC"/>
                </a:gs>
                <a:gs pos="100000">
                  <a:srgbClr val="66FF33"/>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28" name="Google Shape;28;p3"/>
            <p:cNvSpPr/>
            <p:nvPr/>
          </p:nvSpPr>
          <p:spPr>
            <a:xfrm rot="-5400000">
              <a:off x="8020587" y="2718092"/>
              <a:ext cx="1396200" cy="850800"/>
            </a:xfrm>
            <a:prstGeom prst="parallelogram">
              <a:avLst>
                <a:gd fmla="val 81897" name="adj"/>
              </a:avLst>
            </a:prstGeom>
            <a:gradFill>
              <a:gsLst>
                <a:gs pos="0">
                  <a:srgbClr val="FF0066"/>
                </a:gs>
                <a:gs pos="100000">
                  <a:srgbClr val="FF99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29" name="Google Shape;29;p3"/>
            <p:cNvSpPr/>
            <p:nvPr/>
          </p:nvSpPr>
          <p:spPr>
            <a:xfrm rot="-5400000">
              <a:off x="7178152" y="542730"/>
              <a:ext cx="1110900" cy="676800"/>
            </a:xfrm>
            <a:prstGeom prst="parallelogram">
              <a:avLst>
                <a:gd fmla="val 81897" name="adj"/>
              </a:avLst>
            </a:prstGeom>
            <a:solidFill>
              <a:srgbClr val="FFFFFF">
                <a:alpha val="14117"/>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30" name="Google Shape;30;p3"/>
            <p:cNvSpPr/>
            <p:nvPr/>
          </p:nvSpPr>
          <p:spPr>
            <a:xfrm flipH="1" rot="-5400000">
              <a:off x="8242801" y="3381815"/>
              <a:ext cx="784500" cy="477900"/>
            </a:xfrm>
            <a:prstGeom prst="parallelogram">
              <a:avLst>
                <a:gd fmla="val 81897" name="adj"/>
              </a:avLst>
            </a:prstGeom>
            <a:solidFill>
              <a:srgbClr val="0066FF">
                <a:alpha val="2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grpSp>
        <p:nvGrpSpPr>
          <p:cNvPr id="31" name="Google Shape;31;p3"/>
          <p:cNvGrpSpPr/>
          <p:nvPr/>
        </p:nvGrpSpPr>
        <p:grpSpPr>
          <a:xfrm>
            <a:off x="3" y="2738679"/>
            <a:ext cx="722480" cy="2404814"/>
            <a:chOff x="3" y="2750304"/>
            <a:chExt cx="722480" cy="2404814"/>
          </a:xfrm>
        </p:grpSpPr>
        <p:sp>
          <p:nvSpPr>
            <p:cNvPr id="32" name="Google Shape;32;p3"/>
            <p:cNvSpPr/>
            <p:nvPr/>
          </p:nvSpPr>
          <p:spPr>
            <a:xfrm flipH="1" rot="5400000">
              <a:off x="-231667" y="3341328"/>
              <a:ext cx="1185900" cy="722400"/>
            </a:xfrm>
            <a:prstGeom prst="parallelogram">
              <a:avLst>
                <a:gd fmla="val 81897" name="adj"/>
              </a:avLst>
            </a:prstGeom>
            <a:gradFill>
              <a:gsLst>
                <a:gs pos="0">
                  <a:srgbClr val="CC3399"/>
                </a:gs>
                <a:gs pos="100000">
                  <a:srgbClr val="6699FF"/>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33" name="Google Shape;33;p3"/>
            <p:cNvSpPr/>
            <p:nvPr/>
          </p:nvSpPr>
          <p:spPr>
            <a:xfrm rot="5400000">
              <a:off x="-158106" y="3063820"/>
              <a:ext cx="808800" cy="492300"/>
            </a:xfrm>
            <a:prstGeom prst="parallelogram">
              <a:avLst>
                <a:gd fmla="val 81897" name="adj"/>
              </a:avLst>
            </a:prstGeom>
            <a:gradFill>
              <a:gsLst>
                <a:gs pos="0">
                  <a:srgbClr val="33CCCC"/>
                </a:gs>
                <a:gs pos="100000">
                  <a:srgbClr val="66FF33"/>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34" name="Google Shape;34;p3"/>
            <p:cNvSpPr/>
            <p:nvPr/>
          </p:nvSpPr>
          <p:spPr>
            <a:xfrm flipH="1" rot="-5400000">
              <a:off x="-173395" y="4440518"/>
              <a:ext cx="888000" cy="541200"/>
            </a:xfrm>
            <a:prstGeom prst="parallelogram">
              <a:avLst>
                <a:gd fmla="val 81897" name="adj"/>
              </a:avLst>
            </a:prstGeom>
            <a:gradFill>
              <a:gsLst>
                <a:gs pos="0">
                  <a:srgbClr val="FF0066"/>
                </a:gs>
                <a:gs pos="100000">
                  <a:srgbClr val="FF99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35" name="Google Shape;35;p3"/>
            <p:cNvSpPr/>
            <p:nvPr/>
          </p:nvSpPr>
          <p:spPr>
            <a:xfrm rot="-5400000">
              <a:off x="-120147" y="2870454"/>
              <a:ext cx="614700" cy="374400"/>
            </a:xfrm>
            <a:prstGeom prst="parallelogram">
              <a:avLst>
                <a:gd fmla="val 81897" name="adj"/>
              </a:avLst>
            </a:prstGeom>
            <a:solidFill>
              <a:srgbClr val="FFFFFF">
                <a:alpha val="14117"/>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36" name="Google Shape;36;p3"/>
            <p:cNvSpPr/>
            <p:nvPr/>
          </p:nvSpPr>
          <p:spPr>
            <a:xfrm flipH="1" rot="-5400000">
              <a:off x="228056" y="4058304"/>
              <a:ext cx="614400" cy="374400"/>
            </a:xfrm>
            <a:prstGeom prst="parallelogram">
              <a:avLst>
                <a:gd fmla="val 81897" name="adj"/>
              </a:avLst>
            </a:prstGeom>
            <a:solidFill>
              <a:srgbClr val="0066FF">
                <a:alpha val="2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sp>
        <p:nvSpPr>
          <p:cNvPr id="37" name="Google Shape;37;p3"/>
          <p:cNvSpPr txBox="1"/>
          <p:nvPr>
            <p:ph idx="12" type="sldNum"/>
          </p:nvPr>
        </p:nvSpPr>
        <p:spPr>
          <a:xfrm>
            <a:off x="8556775" y="4812625"/>
            <a:ext cx="587100" cy="3309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rgbClr val="FFFFFF"/>
                </a:solidFill>
                <a:latin typeface="Hind"/>
                <a:ea typeface="Hind"/>
                <a:cs typeface="Hind"/>
                <a:sym typeface="Hind"/>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rgbClr val="FFFFFF"/>
                </a:solidFill>
                <a:latin typeface="Hind"/>
                <a:ea typeface="Hind"/>
                <a:cs typeface="Hind"/>
                <a:sym typeface="Hind"/>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rgbClr val="FFFFFF"/>
                </a:solidFill>
                <a:latin typeface="Hind"/>
                <a:ea typeface="Hind"/>
                <a:cs typeface="Hind"/>
                <a:sym typeface="Hind"/>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rgbClr val="FFFFFF"/>
                </a:solidFill>
                <a:latin typeface="Hind"/>
                <a:ea typeface="Hind"/>
                <a:cs typeface="Hind"/>
                <a:sym typeface="Hind"/>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rgbClr val="FFFFFF"/>
                </a:solidFill>
                <a:latin typeface="Hind"/>
                <a:ea typeface="Hind"/>
                <a:cs typeface="Hind"/>
                <a:sym typeface="Hind"/>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rgbClr val="FFFFFF"/>
                </a:solidFill>
                <a:latin typeface="Hind"/>
                <a:ea typeface="Hind"/>
                <a:cs typeface="Hind"/>
                <a:sym typeface="Hind"/>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rgbClr val="FFFFFF"/>
                </a:solidFill>
                <a:latin typeface="Hind"/>
                <a:ea typeface="Hind"/>
                <a:cs typeface="Hind"/>
                <a:sym typeface="Hind"/>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rgbClr val="FFFFFF"/>
                </a:solidFill>
                <a:latin typeface="Hind"/>
                <a:ea typeface="Hind"/>
                <a:cs typeface="Hind"/>
                <a:sym typeface="Hind"/>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rgbClr val="FFFFFF"/>
                </a:solidFill>
                <a:latin typeface="Hind"/>
                <a:ea typeface="Hind"/>
                <a:cs typeface="Hind"/>
                <a:sym typeface="Hind"/>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mall" type="blank">
  <p:cSld name="BLANK">
    <p:spTree>
      <p:nvGrpSpPr>
        <p:cNvPr id="38" name="Shape 38"/>
        <p:cNvGrpSpPr/>
        <p:nvPr/>
      </p:nvGrpSpPr>
      <p:grpSpPr>
        <a:xfrm>
          <a:off x="0" y="0"/>
          <a:ext cx="0" cy="0"/>
          <a:chOff x="0" y="0"/>
          <a:chExt cx="0" cy="0"/>
        </a:xfrm>
      </p:grpSpPr>
      <p:grpSp>
        <p:nvGrpSpPr>
          <p:cNvPr id="39" name="Google Shape;39;p4"/>
          <p:cNvGrpSpPr/>
          <p:nvPr/>
        </p:nvGrpSpPr>
        <p:grpSpPr>
          <a:xfrm>
            <a:off x="7934861" y="4"/>
            <a:ext cx="1209179" cy="2774603"/>
            <a:chOff x="7395202" y="-6"/>
            <a:chExt cx="1748884" cy="4013021"/>
          </a:xfrm>
        </p:grpSpPr>
        <p:sp>
          <p:nvSpPr>
            <p:cNvPr id="40" name="Google Shape;40;p4"/>
            <p:cNvSpPr/>
            <p:nvPr/>
          </p:nvSpPr>
          <p:spPr>
            <a:xfrm flipH="1" rot="5400000">
              <a:off x="7471942" y="406044"/>
              <a:ext cx="2078100" cy="1266000"/>
            </a:xfrm>
            <a:prstGeom prst="parallelogram">
              <a:avLst>
                <a:gd fmla="val 81897" name="adj"/>
              </a:avLst>
            </a:prstGeom>
            <a:gradFill>
              <a:gsLst>
                <a:gs pos="0">
                  <a:srgbClr val="CC3399"/>
                </a:gs>
                <a:gs pos="100000">
                  <a:srgbClr val="6699FF"/>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41" name="Google Shape;41;p4"/>
            <p:cNvSpPr/>
            <p:nvPr/>
          </p:nvSpPr>
          <p:spPr>
            <a:xfrm flipH="1" rot="5400000">
              <a:off x="7072800" y="1666234"/>
              <a:ext cx="2574300" cy="1568100"/>
            </a:xfrm>
            <a:prstGeom prst="parallelogram">
              <a:avLst>
                <a:gd fmla="val 81897" name="adj"/>
              </a:avLst>
            </a:prstGeom>
            <a:gradFill>
              <a:gsLst>
                <a:gs pos="0">
                  <a:srgbClr val="33CCCC"/>
                </a:gs>
                <a:gs pos="100000">
                  <a:srgbClr val="66FF33"/>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42" name="Google Shape;42;p4"/>
            <p:cNvSpPr/>
            <p:nvPr/>
          </p:nvSpPr>
          <p:spPr>
            <a:xfrm rot="-5400000">
              <a:off x="8020587" y="2718092"/>
              <a:ext cx="1396200" cy="850800"/>
            </a:xfrm>
            <a:prstGeom prst="parallelogram">
              <a:avLst>
                <a:gd fmla="val 81897" name="adj"/>
              </a:avLst>
            </a:prstGeom>
            <a:gradFill>
              <a:gsLst>
                <a:gs pos="0">
                  <a:srgbClr val="FF0066"/>
                </a:gs>
                <a:gs pos="100000">
                  <a:srgbClr val="FF99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43" name="Google Shape;43;p4"/>
            <p:cNvSpPr/>
            <p:nvPr/>
          </p:nvSpPr>
          <p:spPr>
            <a:xfrm rot="-5400000">
              <a:off x="7178152" y="542730"/>
              <a:ext cx="1110900" cy="676800"/>
            </a:xfrm>
            <a:prstGeom prst="parallelogram">
              <a:avLst>
                <a:gd fmla="val 81897" name="adj"/>
              </a:avLst>
            </a:prstGeom>
            <a:solidFill>
              <a:srgbClr val="FFFFFF">
                <a:alpha val="14117"/>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44" name="Google Shape;44;p4"/>
            <p:cNvSpPr/>
            <p:nvPr/>
          </p:nvSpPr>
          <p:spPr>
            <a:xfrm flipH="1" rot="-5400000">
              <a:off x="8242801" y="3381815"/>
              <a:ext cx="784500" cy="477900"/>
            </a:xfrm>
            <a:prstGeom prst="parallelogram">
              <a:avLst>
                <a:gd fmla="val 81897" name="adj"/>
              </a:avLst>
            </a:prstGeom>
            <a:solidFill>
              <a:srgbClr val="0066FF">
                <a:alpha val="2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grpSp>
        <p:nvGrpSpPr>
          <p:cNvPr id="45" name="Google Shape;45;p4"/>
          <p:cNvGrpSpPr/>
          <p:nvPr/>
        </p:nvGrpSpPr>
        <p:grpSpPr>
          <a:xfrm>
            <a:off x="-1" y="2232486"/>
            <a:ext cx="874634" cy="2911268"/>
            <a:chOff x="3" y="2750304"/>
            <a:chExt cx="722480" cy="2404814"/>
          </a:xfrm>
        </p:grpSpPr>
        <p:sp>
          <p:nvSpPr>
            <p:cNvPr id="46" name="Google Shape;46;p4"/>
            <p:cNvSpPr/>
            <p:nvPr/>
          </p:nvSpPr>
          <p:spPr>
            <a:xfrm flipH="1" rot="5400000">
              <a:off x="-231667" y="3341328"/>
              <a:ext cx="1185900" cy="722400"/>
            </a:xfrm>
            <a:prstGeom prst="parallelogram">
              <a:avLst>
                <a:gd fmla="val 81897" name="adj"/>
              </a:avLst>
            </a:prstGeom>
            <a:gradFill>
              <a:gsLst>
                <a:gs pos="0">
                  <a:srgbClr val="CC3399"/>
                </a:gs>
                <a:gs pos="100000">
                  <a:srgbClr val="6699FF"/>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47" name="Google Shape;47;p4"/>
            <p:cNvSpPr/>
            <p:nvPr/>
          </p:nvSpPr>
          <p:spPr>
            <a:xfrm rot="5400000">
              <a:off x="-158106" y="3063820"/>
              <a:ext cx="808800" cy="492300"/>
            </a:xfrm>
            <a:prstGeom prst="parallelogram">
              <a:avLst>
                <a:gd fmla="val 81897" name="adj"/>
              </a:avLst>
            </a:prstGeom>
            <a:gradFill>
              <a:gsLst>
                <a:gs pos="0">
                  <a:srgbClr val="33CCCC"/>
                </a:gs>
                <a:gs pos="100000">
                  <a:srgbClr val="66FF33"/>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48" name="Google Shape;48;p4"/>
            <p:cNvSpPr/>
            <p:nvPr/>
          </p:nvSpPr>
          <p:spPr>
            <a:xfrm flipH="1" rot="-5400000">
              <a:off x="-173395" y="4440518"/>
              <a:ext cx="888000" cy="541200"/>
            </a:xfrm>
            <a:prstGeom prst="parallelogram">
              <a:avLst>
                <a:gd fmla="val 81897" name="adj"/>
              </a:avLst>
            </a:prstGeom>
            <a:gradFill>
              <a:gsLst>
                <a:gs pos="0">
                  <a:srgbClr val="FF0066"/>
                </a:gs>
                <a:gs pos="100000">
                  <a:srgbClr val="FF99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49" name="Google Shape;49;p4"/>
            <p:cNvSpPr/>
            <p:nvPr/>
          </p:nvSpPr>
          <p:spPr>
            <a:xfrm rot="-5400000">
              <a:off x="-120147" y="2870454"/>
              <a:ext cx="614700" cy="374400"/>
            </a:xfrm>
            <a:prstGeom prst="parallelogram">
              <a:avLst>
                <a:gd fmla="val 81897" name="adj"/>
              </a:avLst>
            </a:prstGeom>
            <a:solidFill>
              <a:srgbClr val="FFFFFF">
                <a:alpha val="14117"/>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50" name="Google Shape;50;p4"/>
            <p:cNvSpPr/>
            <p:nvPr/>
          </p:nvSpPr>
          <p:spPr>
            <a:xfrm flipH="1" rot="-5400000">
              <a:off x="228056" y="4058304"/>
              <a:ext cx="614400" cy="374400"/>
            </a:xfrm>
            <a:prstGeom prst="parallelogram">
              <a:avLst>
                <a:gd fmla="val 81897" name="adj"/>
              </a:avLst>
            </a:prstGeom>
            <a:solidFill>
              <a:srgbClr val="0066FF">
                <a:alpha val="2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sp>
        <p:nvSpPr>
          <p:cNvPr id="51" name="Google Shape;51;p4"/>
          <p:cNvSpPr txBox="1"/>
          <p:nvPr>
            <p:ph idx="12" type="sldNum"/>
          </p:nvPr>
        </p:nvSpPr>
        <p:spPr>
          <a:xfrm>
            <a:off x="8556775" y="4812625"/>
            <a:ext cx="587100" cy="3309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rgbClr val="FFFFFF"/>
                </a:solidFill>
                <a:latin typeface="Hind"/>
                <a:ea typeface="Hind"/>
                <a:cs typeface="Hind"/>
                <a:sym typeface="Hind"/>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rgbClr val="FFFFFF"/>
                </a:solidFill>
                <a:latin typeface="Hind"/>
                <a:ea typeface="Hind"/>
                <a:cs typeface="Hind"/>
                <a:sym typeface="Hind"/>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rgbClr val="FFFFFF"/>
                </a:solidFill>
                <a:latin typeface="Hind"/>
                <a:ea typeface="Hind"/>
                <a:cs typeface="Hind"/>
                <a:sym typeface="Hind"/>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rgbClr val="FFFFFF"/>
                </a:solidFill>
                <a:latin typeface="Hind"/>
                <a:ea typeface="Hind"/>
                <a:cs typeface="Hind"/>
                <a:sym typeface="Hind"/>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rgbClr val="FFFFFF"/>
                </a:solidFill>
                <a:latin typeface="Hind"/>
                <a:ea typeface="Hind"/>
                <a:cs typeface="Hind"/>
                <a:sym typeface="Hind"/>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rgbClr val="FFFFFF"/>
                </a:solidFill>
                <a:latin typeface="Hind"/>
                <a:ea typeface="Hind"/>
                <a:cs typeface="Hind"/>
                <a:sym typeface="Hind"/>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rgbClr val="FFFFFF"/>
                </a:solidFill>
                <a:latin typeface="Hind"/>
                <a:ea typeface="Hind"/>
                <a:cs typeface="Hind"/>
                <a:sym typeface="Hind"/>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rgbClr val="FFFFFF"/>
                </a:solidFill>
                <a:latin typeface="Hind"/>
                <a:ea typeface="Hind"/>
                <a:cs typeface="Hind"/>
                <a:sym typeface="Hind"/>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rgbClr val="FFFFFF"/>
                </a:solidFill>
                <a:latin typeface="Hind"/>
                <a:ea typeface="Hind"/>
                <a:cs typeface="Hind"/>
                <a:sym typeface="Hind"/>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p:cSld name="TITLE_1">
    <p:spTree>
      <p:nvGrpSpPr>
        <p:cNvPr id="52" name="Shape 52"/>
        <p:cNvGrpSpPr/>
        <p:nvPr/>
      </p:nvGrpSpPr>
      <p:grpSpPr>
        <a:xfrm>
          <a:off x="0" y="0"/>
          <a:ext cx="0" cy="0"/>
          <a:chOff x="0" y="0"/>
          <a:chExt cx="0" cy="0"/>
        </a:xfrm>
      </p:grpSpPr>
      <p:sp>
        <p:nvSpPr>
          <p:cNvPr id="53" name="Google Shape;53;p5"/>
          <p:cNvSpPr txBox="1"/>
          <p:nvPr>
            <p:ph type="ctrTitle"/>
          </p:nvPr>
        </p:nvSpPr>
        <p:spPr>
          <a:xfrm>
            <a:off x="2647900" y="1659550"/>
            <a:ext cx="3848100" cy="1159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3000"/>
              <a:buNone/>
              <a:defRPr/>
            </a:lvl1pPr>
            <a:lvl2pPr lvl="1" algn="ctr">
              <a:lnSpc>
                <a:spcPct val="100000"/>
              </a:lnSpc>
              <a:spcBef>
                <a:spcPts val="0"/>
              </a:spcBef>
              <a:spcAft>
                <a:spcPts val="0"/>
              </a:spcAft>
              <a:buSzPts val="3000"/>
              <a:buNone/>
              <a:defRPr/>
            </a:lvl2pPr>
            <a:lvl3pPr lvl="2" algn="ctr">
              <a:lnSpc>
                <a:spcPct val="100000"/>
              </a:lnSpc>
              <a:spcBef>
                <a:spcPts val="0"/>
              </a:spcBef>
              <a:spcAft>
                <a:spcPts val="0"/>
              </a:spcAft>
              <a:buSzPts val="3000"/>
              <a:buNone/>
              <a:defRPr/>
            </a:lvl3pPr>
            <a:lvl4pPr lvl="3" algn="ctr">
              <a:lnSpc>
                <a:spcPct val="100000"/>
              </a:lnSpc>
              <a:spcBef>
                <a:spcPts val="0"/>
              </a:spcBef>
              <a:spcAft>
                <a:spcPts val="0"/>
              </a:spcAft>
              <a:buSzPts val="3000"/>
              <a:buNone/>
              <a:defRPr/>
            </a:lvl4pPr>
            <a:lvl5pPr lvl="4" algn="ctr">
              <a:lnSpc>
                <a:spcPct val="100000"/>
              </a:lnSpc>
              <a:spcBef>
                <a:spcPts val="0"/>
              </a:spcBef>
              <a:spcAft>
                <a:spcPts val="0"/>
              </a:spcAft>
              <a:buSzPts val="3000"/>
              <a:buNone/>
              <a:defRPr/>
            </a:lvl5pPr>
            <a:lvl6pPr lvl="5" algn="ctr">
              <a:lnSpc>
                <a:spcPct val="100000"/>
              </a:lnSpc>
              <a:spcBef>
                <a:spcPts val="0"/>
              </a:spcBef>
              <a:spcAft>
                <a:spcPts val="0"/>
              </a:spcAft>
              <a:buSzPts val="3000"/>
              <a:buNone/>
              <a:defRPr/>
            </a:lvl6pPr>
            <a:lvl7pPr lvl="6" algn="ctr">
              <a:lnSpc>
                <a:spcPct val="100000"/>
              </a:lnSpc>
              <a:spcBef>
                <a:spcPts val="0"/>
              </a:spcBef>
              <a:spcAft>
                <a:spcPts val="0"/>
              </a:spcAft>
              <a:buSzPts val="3000"/>
              <a:buNone/>
              <a:defRPr/>
            </a:lvl7pPr>
            <a:lvl8pPr lvl="7" algn="ctr">
              <a:lnSpc>
                <a:spcPct val="100000"/>
              </a:lnSpc>
              <a:spcBef>
                <a:spcPts val="0"/>
              </a:spcBef>
              <a:spcAft>
                <a:spcPts val="0"/>
              </a:spcAft>
              <a:buSzPts val="3000"/>
              <a:buNone/>
              <a:defRPr/>
            </a:lvl8pPr>
            <a:lvl9pPr lvl="8" algn="ctr">
              <a:lnSpc>
                <a:spcPct val="100000"/>
              </a:lnSpc>
              <a:spcBef>
                <a:spcPts val="0"/>
              </a:spcBef>
              <a:spcAft>
                <a:spcPts val="0"/>
              </a:spcAft>
              <a:buSzPts val="3000"/>
              <a:buNone/>
              <a:defRPr/>
            </a:lvl9pPr>
          </a:lstStyle>
          <a:p/>
        </p:txBody>
      </p:sp>
      <p:sp>
        <p:nvSpPr>
          <p:cNvPr id="54" name="Google Shape;54;p5"/>
          <p:cNvSpPr txBox="1"/>
          <p:nvPr>
            <p:ph idx="1" type="subTitle"/>
          </p:nvPr>
        </p:nvSpPr>
        <p:spPr>
          <a:xfrm>
            <a:off x="2647975" y="2763850"/>
            <a:ext cx="3848100" cy="7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33CCFF"/>
              </a:buClr>
              <a:buSzPts val="1800"/>
              <a:buNone/>
              <a:defRPr sz="1800">
                <a:solidFill>
                  <a:srgbClr val="33CCFF"/>
                </a:solidFill>
              </a:defRPr>
            </a:lvl1pPr>
            <a:lvl2pPr lvl="1" algn="ctr">
              <a:lnSpc>
                <a:spcPct val="100000"/>
              </a:lnSpc>
              <a:spcBef>
                <a:spcPts val="0"/>
              </a:spcBef>
              <a:spcAft>
                <a:spcPts val="0"/>
              </a:spcAft>
              <a:buClr>
                <a:srgbClr val="33CCFF"/>
              </a:buClr>
              <a:buSzPts val="1800"/>
              <a:buNone/>
              <a:defRPr sz="1800">
                <a:solidFill>
                  <a:srgbClr val="33CCFF"/>
                </a:solidFill>
              </a:defRPr>
            </a:lvl2pPr>
            <a:lvl3pPr lvl="2" algn="ctr">
              <a:lnSpc>
                <a:spcPct val="100000"/>
              </a:lnSpc>
              <a:spcBef>
                <a:spcPts val="0"/>
              </a:spcBef>
              <a:spcAft>
                <a:spcPts val="0"/>
              </a:spcAft>
              <a:buClr>
                <a:srgbClr val="33CCFF"/>
              </a:buClr>
              <a:buSzPts val="1800"/>
              <a:buNone/>
              <a:defRPr sz="1800">
                <a:solidFill>
                  <a:srgbClr val="33CCFF"/>
                </a:solidFill>
              </a:defRPr>
            </a:lvl3pPr>
            <a:lvl4pPr lvl="3" algn="ctr">
              <a:lnSpc>
                <a:spcPct val="100000"/>
              </a:lnSpc>
              <a:spcBef>
                <a:spcPts val="0"/>
              </a:spcBef>
              <a:spcAft>
                <a:spcPts val="0"/>
              </a:spcAft>
              <a:buClr>
                <a:srgbClr val="33CCFF"/>
              </a:buClr>
              <a:buSzPts val="1800"/>
              <a:buNone/>
              <a:defRPr sz="1800">
                <a:solidFill>
                  <a:srgbClr val="33CCFF"/>
                </a:solidFill>
              </a:defRPr>
            </a:lvl4pPr>
            <a:lvl5pPr lvl="4" algn="ctr">
              <a:lnSpc>
                <a:spcPct val="100000"/>
              </a:lnSpc>
              <a:spcBef>
                <a:spcPts val="0"/>
              </a:spcBef>
              <a:spcAft>
                <a:spcPts val="0"/>
              </a:spcAft>
              <a:buClr>
                <a:srgbClr val="33CCFF"/>
              </a:buClr>
              <a:buSzPts val="1800"/>
              <a:buNone/>
              <a:defRPr sz="1800">
                <a:solidFill>
                  <a:srgbClr val="33CCFF"/>
                </a:solidFill>
              </a:defRPr>
            </a:lvl5pPr>
            <a:lvl6pPr lvl="5" algn="ctr">
              <a:lnSpc>
                <a:spcPct val="100000"/>
              </a:lnSpc>
              <a:spcBef>
                <a:spcPts val="0"/>
              </a:spcBef>
              <a:spcAft>
                <a:spcPts val="0"/>
              </a:spcAft>
              <a:buClr>
                <a:srgbClr val="33CCFF"/>
              </a:buClr>
              <a:buSzPts val="1800"/>
              <a:buNone/>
              <a:defRPr sz="1800">
                <a:solidFill>
                  <a:srgbClr val="33CCFF"/>
                </a:solidFill>
              </a:defRPr>
            </a:lvl6pPr>
            <a:lvl7pPr lvl="6" algn="ctr">
              <a:lnSpc>
                <a:spcPct val="100000"/>
              </a:lnSpc>
              <a:spcBef>
                <a:spcPts val="0"/>
              </a:spcBef>
              <a:spcAft>
                <a:spcPts val="0"/>
              </a:spcAft>
              <a:buClr>
                <a:srgbClr val="33CCFF"/>
              </a:buClr>
              <a:buSzPts val="1800"/>
              <a:buNone/>
              <a:defRPr sz="1800">
                <a:solidFill>
                  <a:srgbClr val="33CCFF"/>
                </a:solidFill>
              </a:defRPr>
            </a:lvl7pPr>
            <a:lvl8pPr lvl="7" algn="ctr">
              <a:lnSpc>
                <a:spcPct val="100000"/>
              </a:lnSpc>
              <a:spcBef>
                <a:spcPts val="0"/>
              </a:spcBef>
              <a:spcAft>
                <a:spcPts val="0"/>
              </a:spcAft>
              <a:buClr>
                <a:srgbClr val="33CCFF"/>
              </a:buClr>
              <a:buSzPts val="1800"/>
              <a:buNone/>
              <a:defRPr sz="1800">
                <a:solidFill>
                  <a:srgbClr val="33CCFF"/>
                </a:solidFill>
              </a:defRPr>
            </a:lvl8pPr>
            <a:lvl9pPr lvl="8" algn="ctr">
              <a:lnSpc>
                <a:spcPct val="100000"/>
              </a:lnSpc>
              <a:spcBef>
                <a:spcPts val="0"/>
              </a:spcBef>
              <a:spcAft>
                <a:spcPts val="0"/>
              </a:spcAft>
              <a:buClr>
                <a:srgbClr val="33CCFF"/>
              </a:buClr>
              <a:buSzPts val="1800"/>
              <a:buNone/>
              <a:defRPr sz="1800">
                <a:solidFill>
                  <a:srgbClr val="33CCFF"/>
                </a:solidFill>
              </a:defRPr>
            </a:lvl9pPr>
          </a:lstStyle>
          <a:p/>
        </p:txBody>
      </p:sp>
      <p:sp>
        <p:nvSpPr>
          <p:cNvPr id="55" name="Google Shape;55;p5"/>
          <p:cNvSpPr/>
          <p:nvPr/>
        </p:nvSpPr>
        <p:spPr>
          <a:xfrm flipH="1" rot="5400000">
            <a:off x="6177275" y="-42338"/>
            <a:ext cx="3688200" cy="2246100"/>
          </a:xfrm>
          <a:prstGeom prst="parallelogram">
            <a:avLst>
              <a:gd fmla="val 81897" name="adj"/>
            </a:avLst>
          </a:prstGeom>
          <a:gradFill>
            <a:gsLst>
              <a:gs pos="0">
                <a:srgbClr val="33CCCC"/>
              </a:gs>
              <a:gs pos="100000">
                <a:srgbClr val="66FF33"/>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56" name="Google Shape;56;p5"/>
          <p:cNvSpPr/>
          <p:nvPr/>
        </p:nvSpPr>
        <p:spPr>
          <a:xfrm flipH="1" rot="5400000">
            <a:off x="-698074" y="3247200"/>
            <a:ext cx="3573900" cy="2177100"/>
          </a:xfrm>
          <a:prstGeom prst="parallelogram">
            <a:avLst>
              <a:gd fmla="val 81897" name="adj"/>
            </a:avLst>
          </a:prstGeom>
          <a:gradFill>
            <a:gsLst>
              <a:gs pos="0">
                <a:srgbClr val="CC3399"/>
              </a:gs>
              <a:gs pos="100000">
                <a:srgbClr val="6699FF"/>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57" name="Google Shape;57;p5"/>
          <p:cNvSpPr/>
          <p:nvPr/>
        </p:nvSpPr>
        <p:spPr>
          <a:xfrm flipH="1" rot="-5400000">
            <a:off x="-428544" y="2831032"/>
            <a:ext cx="2195100" cy="1338000"/>
          </a:xfrm>
          <a:prstGeom prst="parallelogram">
            <a:avLst>
              <a:gd fmla="val 81897" name="adj"/>
            </a:avLst>
          </a:prstGeom>
          <a:gradFill>
            <a:gsLst>
              <a:gs pos="0">
                <a:srgbClr val="FF0066"/>
              </a:gs>
              <a:gs pos="100000">
                <a:srgbClr val="FF99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58" name="Google Shape;58;p5"/>
          <p:cNvSpPr/>
          <p:nvPr/>
        </p:nvSpPr>
        <p:spPr>
          <a:xfrm flipH="1" rot="-5400000">
            <a:off x="563748" y="2068298"/>
            <a:ext cx="1518900" cy="925500"/>
          </a:xfrm>
          <a:prstGeom prst="parallelogram">
            <a:avLst>
              <a:gd fmla="val 81897" name="adj"/>
            </a:avLst>
          </a:prstGeom>
          <a:solidFill>
            <a:srgbClr val="0066FF">
              <a:alpha val="2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59" name="Google Shape;59;p5"/>
          <p:cNvSpPr/>
          <p:nvPr/>
        </p:nvSpPr>
        <p:spPr>
          <a:xfrm rot="5400000">
            <a:off x="-253698" y="2260564"/>
            <a:ext cx="1297200" cy="789900"/>
          </a:xfrm>
          <a:prstGeom prst="parallelogram">
            <a:avLst>
              <a:gd fmla="val 81897" name="adj"/>
            </a:avLst>
          </a:prstGeom>
          <a:gradFill>
            <a:gsLst>
              <a:gs pos="0">
                <a:srgbClr val="33CCCC"/>
              </a:gs>
              <a:gs pos="100000">
                <a:srgbClr val="66FF33"/>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60" name="Google Shape;60;p5"/>
          <p:cNvSpPr/>
          <p:nvPr/>
        </p:nvSpPr>
        <p:spPr>
          <a:xfrm rot="-5400000">
            <a:off x="-192598" y="1950593"/>
            <a:ext cx="985800" cy="600600"/>
          </a:xfrm>
          <a:prstGeom prst="parallelogram">
            <a:avLst>
              <a:gd fmla="val 81897" name="adj"/>
            </a:avLst>
          </a:prstGeom>
          <a:solidFill>
            <a:srgbClr val="FFFFFF">
              <a:alpha val="14117"/>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61" name="Google Shape;61;p5"/>
          <p:cNvSpPr/>
          <p:nvPr/>
        </p:nvSpPr>
        <p:spPr>
          <a:xfrm flipH="1" rot="5400000">
            <a:off x="7217675" y="1270025"/>
            <a:ext cx="2394600" cy="1458900"/>
          </a:xfrm>
          <a:prstGeom prst="parallelogram">
            <a:avLst>
              <a:gd fmla="val 81897" name="adj"/>
            </a:avLst>
          </a:prstGeom>
          <a:gradFill>
            <a:gsLst>
              <a:gs pos="0">
                <a:srgbClr val="CC3399"/>
              </a:gs>
              <a:gs pos="100000">
                <a:srgbClr val="6699FF"/>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62" name="Google Shape;62;p5"/>
          <p:cNvSpPr/>
          <p:nvPr/>
        </p:nvSpPr>
        <p:spPr>
          <a:xfrm rot="-5400000">
            <a:off x="7922499" y="2744289"/>
            <a:ext cx="1518600" cy="925500"/>
          </a:xfrm>
          <a:prstGeom prst="parallelogram">
            <a:avLst>
              <a:gd fmla="val 81897" name="adj"/>
            </a:avLst>
          </a:prstGeom>
          <a:gradFill>
            <a:gsLst>
              <a:gs pos="0">
                <a:srgbClr val="FF0066"/>
              </a:gs>
              <a:gs pos="100000">
                <a:srgbClr val="FF99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63" name="Google Shape;63;p5"/>
          <p:cNvSpPr/>
          <p:nvPr/>
        </p:nvSpPr>
        <p:spPr>
          <a:xfrm flipH="1" rot="-5400000">
            <a:off x="7315902" y="2802275"/>
            <a:ext cx="1027800" cy="626100"/>
          </a:xfrm>
          <a:prstGeom prst="parallelogram">
            <a:avLst>
              <a:gd fmla="val 81897" name="adj"/>
            </a:avLst>
          </a:prstGeom>
          <a:solidFill>
            <a:srgbClr val="FFFFFF">
              <a:alpha val="14117"/>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64" name="Google Shape;64;p5"/>
          <p:cNvSpPr/>
          <p:nvPr/>
        </p:nvSpPr>
        <p:spPr>
          <a:xfrm flipH="1" rot="-5400000">
            <a:off x="6337825" y="578875"/>
            <a:ext cx="1520100" cy="926100"/>
          </a:xfrm>
          <a:prstGeom prst="parallelogram">
            <a:avLst>
              <a:gd fmla="val 81897" name="adj"/>
            </a:avLst>
          </a:prstGeom>
          <a:solidFill>
            <a:srgbClr val="0066FF">
              <a:alpha val="2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_1">
    <p:spTree>
      <p:nvGrpSpPr>
        <p:cNvPr id="65" name="Shape 65"/>
        <p:cNvGrpSpPr/>
        <p:nvPr/>
      </p:nvGrpSpPr>
      <p:grpSpPr>
        <a:xfrm>
          <a:off x="0" y="0"/>
          <a:ext cx="0" cy="0"/>
          <a:chOff x="0" y="0"/>
          <a:chExt cx="0" cy="0"/>
        </a:xfrm>
      </p:grpSpPr>
      <p:sp>
        <p:nvSpPr>
          <p:cNvPr id="66" name="Google Shape;66;p6"/>
          <p:cNvSpPr txBox="1"/>
          <p:nvPr>
            <p:ph idx="1" type="body"/>
          </p:nvPr>
        </p:nvSpPr>
        <p:spPr>
          <a:xfrm>
            <a:off x="2225675" y="2161800"/>
            <a:ext cx="4692600" cy="819900"/>
          </a:xfrm>
          <a:prstGeom prst="rect">
            <a:avLst/>
          </a:prstGeom>
          <a:noFill/>
          <a:ln>
            <a:noFill/>
          </a:ln>
        </p:spPr>
        <p:txBody>
          <a:bodyPr anchorCtr="0" anchor="ctr" bIns="91425" lIns="91425" spcFirstLastPara="1" rIns="91425" wrap="square" tIns="91425">
            <a:noAutofit/>
          </a:bodyPr>
          <a:lstStyle>
            <a:lvl1pPr indent="-381000" lvl="0" marL="457200" algn="ctr">
              <a:lnSpc>
                <a:spcPct val="100000"/>
              </a:lnSpc>
              <a:spcBef>
                <a:spcPts val="600"/>
              </a:spcBef>
              <a:spcAft>
                <a:spcPts val="0"/>
              </a:spcAft>
              <a:buSzPts val="2400"/>
              <a:buChar char="›"/>
              <a:defRPr b="1" i="1"/>
            </a:lvl1pPr>
            <a:lvl2pPr indent="-381000" lvl="1" marL="914400" algn="ctr">
              <a:lnSpc>
                <a:spcPct val="100000"/>
              </a:lnSpc>
              <a:spcBef>
                <a:spcPts val="0"/>
              </a:spcBef>
              <a:spcAft>
                <a:spcPts val="0"/>
              </a:spcAft>
              <a:buSzPts val="2400"/>
              <a:buChar char="›"/>
              <a:defRPr b="1" i="1"/>
            </a:lvl2pPr>
            <a:lvl3pPr indent="-381000" lvl="2" marL="1371600" algn="ctr">
              <a:lnSpc>
                <a:spcPct val="100000"/>
              </a:lnSpc>
              <a:spcBef>
                <a:spcPts val="0"/>
              </a:spcBef>
              <a:spcAft>
                <a:spcPts val="0"/>
              </a:spcAft>
              <a:buSzPts val="2400"/>
              <a:buChar char="›"/>
              <a:defRPr b="1" i="1"/>
            </a:lvl3pPr>
            <a:lvl4pPr indent="-381000" lvl="3" marL="1828800" algn="ctr">
              <a:lnSpc>
                <a:spcPct val="100000"/>
              </a:lnSpc>
              <a:spcBef>
                <a:spcPts val="0"/>
              </a:spcBef>
              <a:spcAft>
                <a:spcPts val="0"/>
              </a:spcAft>
              <a:buSzPts val="2400"/>
              <a:buChar char="›"/>
              <a:defRPr b="1" i="1"/>
            </a:lvl4pPr>
            <a:lvl5pPr indent="-381000" lvl="4" marL="2286000" algn="ctr">
              <a:lnSpc>
                <a:spcPct val="100000"/>
              </a:lnSpc>
              <a:spcBef>
                <a:spcPts val="0"/>
              </a:spcBef>
              <a:spcAft>
                <a:spcPts val="0"/>
              </a:spcAft>
              <a:buSzPts val="2400"/>
              <a:buChar char="›"/>
              <a:defRPr b="1" i="1"/>
            </a:lvl5pPr>
            <a:lvl6pPr indent="-381000" lvl="5" marL="2743200" algn="ctr">
              <a:lnSpc>
                <a:spcPct val="100000"/>
              </a:lnSpc>
              <a:spcBef>
                <a:spcPts val="0"/>
              </a:spcBef>
              <a:spcAft>
                <a:spcPts val="0"/>
              </a:spcAft>
              <a:buSzPts val="2400"/>
              <a:buChar char="›"/>
              <a:defRPr b="1" i="1"/>
            </a:lvl6pPr>
            <a:lvl7pPr indent="-381000" lvl="6" marL="3200400" algn="ctr">
              <a:lnSpc>
                <a:spcPct val="100000"/>
              </a:lnSpc>
              <a:spcBef>
                <a:spcPts val="0"/>
              </a:spcBef>
              <a:spcAft>
                <a:spcPts val="0"/>
              </a:spcAft>
              <a:buSzPts val="2400"/>
              <a:buChar char="›"/>
              <a:defRPr b="1" i="1"/>
            </a:lvl7pPr>
            <a:lvl8pPr indent="-381000" lvl="7" marL="3657600" algn="ctr">
              <a:lnSpc>
                <a:spcPct val="100000"/>
              </a:lnSpc>
              <a:spcBef>
                <a:spcPts val="0"/>
              </a:spcBef>
              <a:spcAft>
                <a:spcPts val="0"/>
              </a:spcAft>
              <a:buSzPts val="2400"/>
              <a:buChar char="›"/>
              <a:defRPr b="1" i="1"/>
            </a:lvl8pPr>
            <a:lvl9pPr indent="-381000" lvl="8" marL="4114800" algn="ctr">
              <a:lnSpc>
                <a:spcPct val="100000"/>
              </a:lnSpc>
              <a:spcBef>
                <a:spcPts val="0"/>
              </a:spcBef>
              <a:spcAft>
                <a:spcPts val="0"/>
              </a:spcAft>
              <a:buSzPts val="2400"/>
              <a:buChar char="»"/>
              <a:defRPr b="1" i="1"/>
            </a:lvl9pPr>
          </a:lstStyle>
          <a:p/>
        </p:txBody>
      </p:sp>
      <p:grpSp>
        <p:nvGrpSpPr>
          <p:cNvPr id="67" name="Google Shape;67;p6"/>
          <p:cNvGrpSpPr/>
          <p:nvPr/>
        </p:nvGrpSpPr>
        <p:grpSpPr>
          <a:xfrm>
            <a:off x="7395202" y="-6"/>
            <a:ext cx="1748884" cy="4013021"/>
            <a:chOff x="7395202" y="-6"/>
            <a:chExt cx="1748884" cy="4013021"/>
          </a:xfrm>
        </p:grpSpPr>
        <p:sp>
          <p:nvSpPr>
            <p:cNvPr id="68" name="Google Shape;68;p6"/>
            <p:cNvSpPr/>
            <p:nvPr/>
          </p:nvSpPr>
          <p:spPr>
            <a:xfrm flipH="1" rot="5400000">
              <a:off x="7471942" y="406044"/>
              <a:ext cx="2078100" cy="1266000"/>
            </a:xfrm>
            <a:prstGeom prst="parallelogram">
              <a:avLst>
                <a:gd fmla="val 81897" name="adj"/>
              </a:avLst>
            </a:prstGeom>
            <a:gradFill>
              <a:gsLst>
                <a:gs pos="0">
                  <a:srgbClr val="CC3399"/>
                </a:gs>
                <a:gs pos="100000">
                  <a:srgbClr val="6699FF"/>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69" name="Google Shape;69;p6"/>
            <p:cNvSpPr/>
            <p:nvPr/>
          </p:nvSpPr>
          <p:spPr>
            <a:xfrm flipH="1" rot="5400000">
              <a:off x="7072800" y="1666234"/>
              <a:ext cx="2574300" cy="1568100"/>
            </a:xfrm>
            <a:prstGeom prst="parallelogram">
              <a:avLst>
                <a:gd fmla="val 81897" name="adj"/>
              </a:avLst>
            </a:prstGeom>
            <a:gradFill>
              <a:gsLst>
                <a:gs pos="0">
                  <a:srgbClr val="33CCCC"/>
                </a:gs>
                <a:gs pos="100000">
                  <a:srgbClr val="66FF33"/>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70" name="Google Shape;70;p6"/>
            <p:cNvSpPr/>
            <p:nvPr/>
          </p:nvSpPr>
          <p:spPr>
            <a:xfrm rot="-5400000">
              <a:off x="8020587" y="2718092"/>
              <a:ext cx="1396200" cy="850800"/>
            </a:xfrm>
            <a:prstGeom prst="parallelogram">
              <a:avLst>
                <a:gd fmla="val 81897" name="adj"/>
              </a:avLst>
            </a:prstGeom>
            <a:gradFill>
              <a:gsLst>
                <a:gs pos="0">
                  <a:srgbClr val="FF0066"/>
                </a:gs>
                <a:gs pos="100000">
                  <a:srgbClr val="FF99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71" name="Google Shape;71;p6"/>
            <p:cNvSpPr/>
            <p:nvPr/>
          </p:nvSpPr>
          <p:spPr>
            <a:xfrm rot="-5400000">
              <a:off x="7178152" y="542730"/>
              <a:ext cx="1110900" cy="676800"/>
            </a:xfrm>
            <a:prstGeom prst="parallelogram">
              <a:avLst>
                <a:gd fmla="val 81897" name="adj"/>
              </a:avLst>
            </a:prstGeom>
            <a:solidFill>
              <a:srgbClr val="FFFFFF">
                <a:alpha val="14117"/>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72" name="Google Shape;72;p6"/>
            <p:cNvSpPr/>
            <p:nvPr/>
          </p:nvSpPr>
          <p:spPr>
            <a:xfrm flipH="1" rot="-5400000">
              <a:off x="8242801" y="3381815"/>
              <a:ext cx="784500" cy="477900"/>
            </a:xfrm>
            <a:prstGeom prst="parallelogram">
              <a:avLst>
                <a:gd fmla="val 81897" name="adj"/>
              </a:avLst>
            </a:prstGeom>
            <a:solidFill>
              <a:srgbClr val="0066FF">
                <a:alpha val="2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sp>
        <p:nvSpPr>
          <p:cNvPr id="73" name="Google Shape;73;p6"/>
          <p:cNvSpPr/>
          <p:nvPr/>
        </p:nvSpPr>
        <p:spPr>
          <a:xfrm flipH="1" rot="5400000">
            <a:off x="-479615" y="1845054"/>
            <a:ext cx="2455200" cy="1495800"/>
          </a:xfrm>
          <a:prstGeom prst="parallelogram">
            <a:avLst>
              <a:gd fmla="val 81897" name="adj"/>
            </a:avLst>
          </a:prstGeom>
          <a:gradFill>
            <a:gsLst>
              <a:gs pos="0">
                <a:srgbClr val="CC3399"/>
              </a:gs>
              <a:gs pos="100000">
                <a:srgbClr val="6699FF"/>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74" name="Google Shape;74;p6"/>
          <p:cNvSpPr/>
          <p:nvPr/>
        </p:nvSpPr>
        <p:spPr>
          <a:xfrm rot="5400000">
            <a:off x="-262152" y="1526813"/>
            <a:ext cx="1340700" cy="816300"/>
          </a:xfrm>
          <a:prstGeom prst="parallelogram">
            <a:avLst>
              <a:gd fmla="val 81897" name="adj"/>
            </a:avLst>
          </a:prstGeom>
          <a:gradFill>
            <a:gsLst>
              <a:gs pos="0">
                <a:srgbClr val="33CCCC"/>
              </a:gs>
              <a:gs pos="100000">
                <a:srgbClr val="66FF33"/>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75" name="Google Shape;75;p6"/>
          <p:cNvSpPr/>
          <p:nvPr/>
        </p:nvSpPr>
        <p:spPr>
          <a:xfrm flipH="1" rot="-5400000">
            <a:off x="-358955" y="3663589"/>
            <a:ext cx="1838400" cy="1120500"/>
          </a:xfrm>
          <a:prstGeom prst="parallelogram">
            <a:avLst>
              <a:gd fmla="val 81897" name="adj"/>
            </a:avLst>
          </a:prstGeom>
          <a:gradFill>
            <a:gsLst>
              <a:gs pos="0">
                <a:srgbClr val="FF0066"/>
              </a:gs>
              <a:gs pos="100000">
                <a:srgbClr val="FF99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76" name="Google Shape;76;p6"/>
          <p:cNvSpPr/>
          <p:nvPr/>
        </p:nvSpPr>
        <p:spPr>
          <a:xfrm rot="-5400000">
            <a:off x="-199052" y="1206482"/>
            <a:ext cx="1018800" cy="620700"/>
          </a:xfrm>
          <a:prstGeom prst="parallelogram">
            <a:avLst>
              <a:gd fmla="val 81897" name="adj"/>
            </a:avLst>
          </a:prstGeom>
          <a:solidFill>
            <a:srgbClr val="FFFFFF">
              <a:alpha val="14117"/>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77" name="Google Shape;77;p6"/>
          <p:cNvSpPr/>
          <p:nvPr/>
        </p:nvSpPr>
        <p:spPr>
          <a:xfrm flipH="1" rot="-5400000">
            <a:off x="472234" y="3024661"/>
            <a:ext cx="1272000" cy="775200"/>
          </a:xfrm>
          <a:prstGeom prst="parallelogram">
            <a:avLst>
              <a:gd fmla="val 81897" name="adj"/>
            </a:avLst>
          </a:prstGeom>
          <a:solidFill>
            <a:srgbClr val="0066FF">
              <a:alpha val="2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78" name="Google Shape;78;p6"/>
          <p:cNvSpPr txBox="1"/>
          <p:nvPr>
            <p:ph idx="12" type="sldNum"/>
          </p:nvPr>
        </p:nvSpPr>
        <p:spPr>
          <a:xfrm>
            <a:off x="8556775" y="4812625"/>
            <a:ext cx="587100" cy="3309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rgbClr val="FFFFFF"/>
                </a:solidFill>
                <a:latin typeface="Hind"/>
                <a:ea typeface="Hind"/>
                <a:cs typeface="Hind"/>
                <a:sym typeface="Hind"/>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rgbClr val="FFFFFF"/>
                </a:solidFill>
                <a:latin typeface="Hind"/>
                <a:ea typeface="Hind"/>
                <a:cs typeface="Hind"/>
                <a:sym typeface="Hind"/>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rgbClr val="FFFFFF"/>
                </a:solidFill>
                <a:latin typeface="Hind"/>
                <a:ea typeface="Hind"/>
                <a:cs typeface="Hind"/>
                <a:sym typeface="Hind"/>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rgbClr val="FFFFFF"/>
                </a:solidFill>
                <a:latin typeface="Hind"/>
                <a:ea typeface="Hind"/>
                <a:cs typeface="Hind"/>
                <a:sym typeface="Hind"/>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rgbClr val="FFFFFF"/>
                </a:solidFill>
                <a:latin typeface="Hind"/>
                <a:ea typeface="Hind"/>
                <a:cs typeface="Hind"/>
                <a:sym typeface="Hind"/>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rgbClr val="FFFFFF"/>
                </a:solidFill>
                <a:latin typeface="Hind"/>
                <a:ea typeface="Hind"/>
                <a:cs typeface="Hind"/>
                <a:sym typeface="Hind"/>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rgbClr val="FFFFFF"/>
                </a:solidFill>
                <a:latin typeface="Hind"/>
                <a:ea typeface="Hind"/>
                <a:cs typeface="Hind"/>
                <a:sym typeface="Hind"/>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rgbClr val="FFFFFF"/>
                </a:solidFill>
                <a:latin typeface="Hind"/>
                <a:ea typeface="Hind"/>
                <a:cs typeface="Hind"/>
                <a:sym typeface="Hind"/>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rgbClr val="FFFFFF"/>
                </a:solidFill>
                <a:latin typeface="Hind"/>
                <a:ea typeface="Hind"/>
                <a:cs typeface="Hind"/>
                <a:sym typeface="Hind"/>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type="tx">
  <p:cSld name="TITLE_AND_BODY">
    <p:spTree>
      <p:nvGrpSpPr>
        <p:cNvPr id="79" name="Shape 79"/>
        <p:cNvGrpSpPr/>
        <p:nvPr/>
      </p:nvGrpSpPr>
      <p:grpSpPr>
        <a:xfrm>
          <a:off x="0" y="0"/>
          <a:ext cx="0" cy="0"/>
          <a:chOff x="0" y="0"/>
          <a:chExt cx="0" cy="0"/>
        </a:xfrm>
      </p:grpSpPr>
      <p:sp>
        <p:nvSpPr>
          <p:cNvPr id="80" name="Google Shape;80;p7"/>
          <p:cNvSpPr txBox="1"/>
          <p:nvPr>
            <p:ph type="title"/>
          </p:nvPr>
        </p:nvSpPr>
        <p:spPr>
          <a:xfrm>
            <a:off x="1067088" y="912850"/>
            <a:ext cx="5972100" cy="6360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81" name="Google Shape;81;p7"/>
          <p:cNvSpPr txBox="1"/>
          <p:nvPr>
            <p:ph idx="1" type="body"/>
          </p:nvPr>
        </p:nvSpPr>
        <p:spPr>
          <a:xfrm>
            <a:off x="1067088" y="1650548"/>
            <a:ext cx="5972100" cy="2764500"/>
          </a:xfrm>
          <a:prstGeom prst="rect">
            <a:avLst/>
          </a:prstGeom>
          <a:noFill/>
          <a:ln>
            <a:noFill/>
          </a:ln>
        </p:spPr>
        <p:txBody>
          <a:bodyPr anchorCtr="0" anchor="t" bIns="91425" lIns="91425" spcFirstLastPara="1" rIns="91425" wrap="square" tIns="91425">
            <a:noAutofit/>
          </a:bodyPr>
          <a:lstStyle>
            <a:lvl1pPr indent="-381000" lvl="0" marL="457200" algn="l">
              <a:lnSpc>
                <a:spcPct val="100000"/>
              </a:lnSpc>
              <a:spcBef>
                <a:spcPts val="600"/>
              </a:spcBef>
              <a:spcAft>
                <a:spcPts val="0"/>
              </a:spcAft>
              <a:buSzPts val="24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81000" lvl="3" marL="1828800" algn="l">
              <a:lnSpc>
                <a:spcPct val="100000"/>
              </a:lnSpc>
              <a:spcBef>
                <a:spcPts val="0"/>
              </a:spcBef>
              <a:spcAft>
                <a:spcPts val="0"/>
              </a:spcAft>
              <a:buSzPts val="2400"/>
              <a:buChar char="›"/>
              <a:defRPr/>
            </a:lvl4pPr>
            <a:lvl5pPr indent="-381000" lvl="4" marL="2286000" algn="l">
              <a:lnSpc>
                <a:spcPct val="100000"/>
              </a:lnSpc>
              <a:spcBef>
                <a:spcPts val="0"/>
              </a:spcBef>
              <a:spcAft>
                <a:spcPts val="0"/>
              </a:spcAft>
              <a:buSzPts val="2400"/>
              <a:buChar char="›"/>
              <a:defRPr/>
            </a:lvl5pPr>
            <a:lvl6pPr indent="-381000" lvl="5" marL="2743200" algn="l">
              <a:lnSpc>
                <a:spcPct val="100000"/>
              </a:lnSpc>
              <a:spcBef>
                <a:spcPts val="0"/>
              </a:spcBef>
              <a:spcAft>
                <a:spcPts val="0"/>
              </a:spcAft>
              <a:buSzPts val="2400"/>
              <a:buChar char="›"/>
              <a:defRPr/>
            </a:lvl6pPr>
            <a:lvl7pPr indent="-381000" lvl="6" marL="3200400" algn="l">
              <a:lnSpc>
                <a:spcPct val="100000"/>
              </a:lnSpc>
              <a:spcBef>
                <a:spcPts val="0"/>
              </a:spcBef>
              <a:spcAft>
                <a:spcPts val="0"/>
              </a:spcAft>
              <a:buSzPts val="2400"/>
              <a:buChar char="›"/>
              <a:defRPr/>
            </a:lvl7pPr>
            <a:lvl8pPr indent="-381000" lvl="7" marL="3657600" algn="l">
              <a:lnSpc>
                <a:spcPct val="100000"/>
              </a:lnSpc>
              <a:spcBef>
                <a:spcPts val="0"/>
              </a:spcBef>
              <a:spcAft>
                <a:spcPts val="0"/>
              </a:spcAft>
              <a:buSzPts val="2400"/>
              <a:buChar char="›"/>
              <a:defRPr/>
            </a:lvl8pPr>
            <a:lvl9pPr indent="-381000" lvl="8" marL="4114800" algn="l">
              <a:lnSpc>
                <a:spcPct val="100000"/>
              </a:lnSpc>
              <a:spcBef>
                <a:spcPts val="0"/>
              </a:spcBef>
              <a:spcAft>
                <a:spcPts val="0"/>
              </a:spcAft>
              <a:buSzPts val="2400"/>
              <a:buChar char="»"/>
              <a:defRPr/>
            </a:lvl9pPr>
          </a:lstStyle>
          <a:p/>
        </p:txBody>
      </p:sp>
      <p:grpSp>
        <p:nvGrpSpPr>
          <p:cNvPr id="82" name="Google Shape;82;p7"/>
          <p:cNvGrpSpPr/>
          <p:nvPr/>
        </p:nvGrpSpPr>
        <p:grpSpPr>
          <a:xfrm>
            <a:off x="7395202" y="-6"/>
            <a:ext cx="1748884" cy="4013021"/>
            <a:chOff x="7395202" y="-6"/>
            <a:chExt cx="1748884" cy="4013021"/>
          </a:xfrm>
        </p:grpSpPr>
        <p:sp>
          <p:nvSpPr>
            <p:cNvPr id="83" name="Google Shape;83;p7"/>
            <p:cNvSpPr/>
            <p:nvPr/>
          </p:nvSpPr>
          <p:spPr>
            <a:xfrm flipH="1" rot="5400000">
              <a:off x="7471942" y="406044"/>
              <a:ext cx="2078100" cy="1266000"/>
            </a:xfrm>
            <a:prstGeom prst="parallelogram">
              <a:avLst>
                <a:gd fmla="val 81897" name="adj"/>
              </a:avLst>
            </a:prstGeom>
            <a:gradFill>
              <a:gsLst>
                <a:gs pos="0">
                  <a:srgbClr val="CC3399"/>
                </a:gs>
                <a:gs pos="100000">
                  <a:srgbClr val="6699FF"/>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84" name="Google Shape;84;p7"/>
            <p:cNvSpPr/>
            <p:nvPr/>
          </p:nvSpPr>
          <p:spPr>
            <a:xfrm flipH="1" rot="5400000">
              <a:off x="7072800" y="1666234"/>
              <a:ext cx="2574300" cy="1568100"/>
            </a:xfrm>
            <a:prstGeom prst="parallelogram">
              <a:avLst>
                <a:gd fmla="val 81897" name="adj"/>
              </a:avLst>
            </a:prstGeom>
            <a:gradFill>
              <a:gsLst>
                <a:gs pos="0">
                  <a:srgbClr val="33CCCC"/>
                </a:gs>
                <a:gs pos="100000">
                  <a:srgbClr val="66FF33"/>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85" name="Google Shape;85;p7"/>
            <p:cNvSpPr/>
            <p:nvPr/>
          </p:nvSpPr>
          <p:spPr>
            <a:xfrm rot="-5400000">
              <a:off x="8020587" y="2718092"/>
              <a:ext cx="1396200" cy="850800"/>
            </a:xfrm>
            <a:prstGeom prst="parallelogram">
              <a:avLst>
                <a:gd fmla="val 81897" name="adj"/>
              </a:avLst>
            </a:prstGeom>
            <a:gradFill>
              <a:gsLst>
                <a:gs pos="0">
                  <a:srgbClr val="FF0066"/>
                </a:gs>
                <a:gs pos="100000">
                  <a:srgbClr val="FF99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86" name="Google Shape;86;p7"/>
            <p:cNvSpPr/>
            <p:nvPr/>
          </p:nvSpPr>
          <p:spPr>
            <a:xfrm rot="-5400000">
              <a:off x="7178152" y="542730"/>
              <a:ext cx="1110900" cy="676800"/>
            </a:xfrm>
            <a:prstGeom prst="parallelogram">
              <a:avLst>
                <a:gd fmla="val 81897" name="adj"/>
              </a:avLst>
            </a:prstGeom>
            <a:solidFill>
              <a:srgbClr val="FFFFFF">
                <a:alpha val="14117"/>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87" name="Google Shape;87;p7"/>
            <p:cNvSpPr/>
            <p:nvPr/>
          </p:nvSpPr>
          <p:spPr>
            <a:xfrm flipH="1" rot="-5400000">
              <a:off x="8242801" y="3381815"/>
              <a:ext cx="784500" cy="477900"/>
            </a:xfrm>
            <a:prstGeom prst="parallelogram">
              <a:avLst>
                <a:gd fmla="val 81897" name="adj"/>
              </a:avLst>
            </a:prstGeom>
            <a:solidFill>
              <a:srgbClr val="0066FF">
                <a:alpha val="2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grpSp>
        <p:nvGrpSpPr>
          <p:cNvPr id="88" name="Google Shape;88;p7"/>
          <p:cNvGrpSpPr/>
          <p:nvPr/>
        </p:nvGrpSpPr>
        <p:grpSpPr>
          <a:xfrm>
            <a:off x="3" y="2738679"/>
            <a:ext cx="722480" cy="2404814"/>
            <a:chOff x="3" y="2750304"/>
            <a:chExt cx="722480" cy="2404814"/>
          </a:xfrm>
        </p:grpSpPr>
        <p:sp>
          <p:nvSpPr>
            <p:cNvPr id="89" name="Google Shape;89;p7"/>
            <p:cNvSpPr/>
            <p:nvPr/>
          </p:nvSpPr>
          <p:spPr>
            <a:xfrm flipH="1" rot="5400000">
              <a:off x="-231667" y="3341328"/>
              <a:ext cx="1185900" cy="722400"/>
            </a:xfrm>
            <a:prstGeom prst="parallelogram">
              <a:avLst>
                <a:gd fmla="val 81897" name="adj"/>
              </a:avLst>
            </a:prstGeom>
            <a:gradFill>
              <a:gsLst>
                <a:gs pos="0">
                  <a:srgbClr val="CC3399"/>
                </a:gs>
                <a:gs pos="100000">
                  <a:srgbClr val="6699FF"/>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90" name="Google Shape;90;p7"/>
            <p:cNvSpPr/>
            <p:nvPr/>
          </p:nvSpPr>
          <p:spPr>
            <a:xfrm rot="5400000">
              <a:off x="-158106" y="3063820"/>
              <a:ext cx="808800" cy="492300"/>
            </a:xfrm>
            <a:prstGeom prst="parallelogram">
              <a:avLst>
                <a:gd fmla="val 81897" name="adj"/>
              </a:avLst>
            </a:prstGeom>
            <a:gradFill>
              <a:gsLst>
                <a:gs pos="0">
                  <a:srgbClr val="33CCCC"/>
                </a:gs>
                <a:gs pos="100000">
                  <a:srgbClr val="66FF33"/>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91" name="Google Shape;91;p7"/>
            <p:cNvSpPr/>
            <p:nvPr/>
          </p:nvSpPr>
          <p:spPr>
            <a:xfrm flipH="1" rot="-5400000">
              <a:off x="-173395" y="4440518"/>
              <a:ext cx="888000" cy="541200"/>
            </a:xfrm>
            <a:prstGeom prst="parallelogram">
              <a:avLst>
                <a:gd fmla="val 81897" name="adj"/>
              </a:avLst>
            </a:prstGeom>
            <a:gradFill>
              <a:gsLst>
                <a:gs pos="0">
                  <a:srgbClr val="FF0066"/>
                </a:gs>
                <a:gs pos="100000">
                  <a:srgbClr val="FF99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92" name="Google Shape;92;p7"/>
            <p:cNvSpPr/>
            <p:nvPr/>
          </p:nvSpPr>
          <p:spPr>
            <a:xfrm rot="-5400000">
              <a:off x="-120147" y="2870454"/>
              <a:ext cx="614700" cy="374400"/>
            </a:xfrm>
            <a:prstGeom prst="parallelogram">
              <a:avLst>
                <a:gd fmla="val 81897" name="adj"/>
              </a:avLst>
            </a:prstGeom>
            <a:solidFill>
              <a:srgbClr val="FFFFFF">
                <a:alpha val="14117"/>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93" name="Google Shape;93;p7"/>
            <p:cNvSpPr/>
            <p:nvPr/>
          </p:nvSpPr>
          <p:spPr>
            <a:xfrm flipH="1" rot="-5400000">
              <a:off x="228056" y="4058304"/>
              <a:ext cx="614400" cy="374400"/>
            </a:xfrm>
            <a:prstGeom prst="parallelogram">
              <a:avLst>
                <a:gd fmla="val 81897" name="adj"/>
              </a:avLst>
            </a:prstGeom>
            <a:solidFill>
              <a:srgbClr val="0066FF">
                <a:alpha val="2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sp>
        <p:nvSpPr>
          <p:cNvPr id="94" name="Google Shape;94;p7"/>
          <p:cNvSpPr txBox="1"/>
          <p:nvPr>
            <p:ph idx="12" type="sldNum"/>
          </p:nvPr>
        </p:nvSpPr>
        <p:spPr>
          <a:xfrm>
            <a:off x="8556775" y="4812625"/>
            <a:ext cx="587100" cy="3309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rgbClr val="FFFFFF"/>
                </a:solidFill>
                <a:latin typeface="Hind"/>
                <a:ea typeface="Hind"/>
                <a:cs typeface="Hind"/>
                <a:sym typeface="Hind"/>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rgbClr val="FFFFFF"/>
                </a:solidFill>
                <a:latin typeface="Hind"/>
                <a:ea typeface="Hind"/>
                <a:cs typeface="Hind"/>
                <a:sym typeface="Hind"/>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rgbClr val="FFFFFF"/>
                </a:solidFill>
                <a:latin typeface="Hind"/>
                <a:ea typeface="Hind"/>
                <a:cs typeface="Hind"/>
                <a:sym typeface="Hind"/>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rgbClr val="FFFFFF"/>
                </a:solidFill>
                <a:latin typeface="Hind"/>
                <a:ea typeface="Hind"/>
                <a:cs typeface="Hind"/>
                <a:sym typeface="Hind"/>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rgbClr val="FFFFFF"/>
                </a:solidFill>
                <a:latin typeface="Hind"/>
                <a:ea typeface="Hind"/>
                <a:cs typeface="Hind"/>
                <a:sym typeface="Hind"/>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rgbClr val="FFFFFF"/>
                </a:solidFill>
                <a:latin typeface="Hind"/>
                <a:ea typeface="Hind"/>
                <a:cs typeface="Hind"/>
                <a:sym typeface="Hind"/>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rgbClr val="FFFFFF"/>
                </a:solidFill>
                <a:latin typeface="Hind"/>
                <a:ea typeface="Hind"/>
                <a:cs typeface="Hind"/>
                <a:sym typeface="Hind"/>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rgbClr val="FFFFFF"/>
                </a:solidFill>
                <a:latin typeface="Hind"/>
                <a:ea typeface="Hind"/>
                <a:cs typeface="Hind"/>
                <a:sym typeface="Hind"/>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rgbClr val="FFFFFF"/>
                </a:solidFill>
                <a:latin typeface="Hind"/>
                <a:ea typeface="Hind"/>
                <a:cs typeface="Hind"/>
                <a:sym typeface="Hind"/>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3 columns">
  <p:cSld name="TITLE_AND_TWO_COLUMNS_1">
    <p:spTree>
      <p:nvGrpSpPr>
        <p:cNvPr id="95" name="Shape 95"/>
        <p:cNvGrpSpPr/>
        <p:nvPr/>
      </p:nvGrpSpPr>
      <p:grpSpPr>
        <a:xfrm>
          <a:off x="0" y="0"/>
          <a:ext cx="0" cy="0"/>
          <a:chOff x="0" y="0"/>
          <a:chExt cx="0" cy="0"/>
        </a:xfrm>
      </p:grpSpPr>
      <p:sp>
        <p:nvSpPr>
          <p:cNvPr id="96" name="Google Shape;96;p8"/>
          <p:cNvSpPr txBox="1"/>
          <p:nvPr>
            <p:ph type="title"/>
          </p:nvPr>
        </p:nvSpPr>
        <p:spPr>
          <a:xfrm>
            <a:off x="1067088" y="912850"/>
            <a:ext cx="5972100" cy="6360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97" name="Google Shape;97;p8"/>
          <p:cNvSpPr txBox="1"/>
          <p:nvPr>
            <p:ph idx="1" type="body"/>
          </p:nvPr>
        </p:nvSpPr>
        <p:spPr>
          <a:xfrm>
            <a:off x="1067100" y="1676800"/>
            <a:ext cx="2024100" cy="3249000"/>
          </a:xfrm>
          <a:prstGeom prst="rect">
            <a:avLst/>
          </a:prstGeom>
          <a:noFill/>
          <a:ln>
            <a:noFill/>
          </a:ln>
        </p:spPr>
        <p:txBody>
          <a:bodyPr anchorCtr="0" anchor="t" bIns="91425" lIns="91425" spcFirstLastPara="1" rIns="91425" wrap="square" tIns="91425">
            <a:noAutofit/>
          </a:bodyPr>
          <a:lstStyle>
            <a:lvl1pPr indent="-330200" lvl="0" marL="457200" algn="l">
              <a:lnSpc>
                <a:spcPct val="100000"/>
              </a:lnSpc>
              <a:spcBef>
                <a:spcPts val="600"/>
              </a:spcBef>
              <a:spcAft>
                <a:spcPts val="0"/>
              </a:spcAft>
              <a:buSzPts val="1600"/>
              <a:buChar char="›"/>
              <a:defRPr sz="1600"/>
            </a:lvl1pPr>
            <a:lvl2pPr indent="-330200" lvl="1" marL="914400" algn="l">
              <a:lnSpc>
                <a:spcPct val="100000"/>
              </a:lnSpc>
              <a:spcBef>
                <a:spcPts val="0"/>
              </a:spcBef>
              <a:spcAft>
                <a:spcPts val="0"/>
              </a:spcAft>
              <a:buSzPts val="1600"/>
              <a:buChar char="›"/>
              <a:defRPr sz="1600"/>
            </a:lvl2pPr>
            <a:lvl3pPr indent="-330200" lvl="2" marL="1371600" algn="l">
              <a:lnSpc>
                <a:spcPct val="100000"/>
              </a:lnSpc>
              <a:spcBef>
                <a:spcPts val="0"/>
              </a:spcBef>
              <a:spcAft>
                <a:spcPts val="0"/>
              </a:spcAft>
              <a:buSzPts val="1600"/>
              <a:buChar char="›"/>
              <a:defRPr sz="1600"/>
            </a:lvl3pPr>
            <a:lvl4pPr indent="-330200" lvl="3" marL="1828800" algn="l">
              <a:lnSpc>
                <a:spcPct val="100000"/>
              </a:lnSpc>
              <a:spcBef>
                <a:spcPts val="0"/>
              </a:spcBef>
              <a:spcAft>
                <a:spcPts val="0"/>
              </a:spcAft>
              <a:buSzPts val="1600"/>
              <a:buChar char="›"/>
              <a:defRPr sz="1600"/>
            </a:lvl4pPr>
            <a:lvl5pPr indent="-330200" lvl="4" marL="2286000" algn="l">
              <a:lnSpc>
                <a:spcPct val="100000"/>
              </a:lnSpc>
              <a:spcBef>
                <a:spcPts val="0"/>
              </a:spcBef>
              <a:spcAft>
                <a:spcPts val="0"/>
              </a:spcAft>
              <a:buSzPts val="1600"/>
              <a:buChar char="›"/>
              <a:defRPr sz="1600"/>
            </a:lvl5pPr>
            <a:lvl6pPr indent="-330200" lvl="5" marL="2743200" algn="l">
              <a:lnSpc>
                <a:spcPct val="100000"/>
              </a:lnSpc>
              <a:spcBef>
                <a:spcPts val="0"/>
              </a:spcBef>
              <a:spcAft>
                <a:spcPts val="0"/>
              </a:spcAft>
              <a:buSzPts val="1600"/>
              <a:buChar char="›"/>
              <a:defRPr sz="1600"/>
            </a:lvl6pPr>
            <a:lvl7pPr indent="-330200" lvl="6" marL="3200400" algn="l">
              <a:lnSpc>
                <a:spcPct val="100000"/>
              </a:lnSpc>
              <a:spcBef>
                <a:spcPts val="0"/>
              </a:spcBef>
              <a:spcAft>
                <a:spcPts val="0"/>
              </a:spcAft>
              <a:buSzPts val="1600"/>
              <a:buChar char="›"/>
              <a:defRPr sz="1600"/>
            </a:lvl7pPr>
            <a:lvl8pPr indent="-330200" lvl="7" marL="3657600" algn="l">
              <a:lnSpc>
                <a:spcPct val="100000"/>
              </a:lnSpc>
              <a:spcBef>
                <a:spcPts val="0"/>
              </a:spcBef>
              <a:spcAft>
                <a:spcPts val="0"/>
              </a:spcAft>
              <a:buSzPts val="1600"/>
              <a:buChar char="›"/>
              <a:defRPr sz="1600"/>
            </a:lvl8pPr>
            <a:lvl9pPr indent="-330200" lvl="8" marL="4114800" algn="l">
              <a:lnSpc>
                <a:spcPct val="100000"/>
              </a:lnSpc>
              <a:spcBef>
                <a:spcPts val="0"/>
              </a:spcBef>
              <a:spcAft>
                <a:spcPts val="0"/>
              </a:spcAft>
              <a:buSzPts val="1600"/>
              <a:buChar char="»"/>
              <a:defRPr sz="1600"/>
            </a:lvl9pPr>
          </a:lstStyle>
          <a:p/>
        </p:txBody>
      </p:sp>
      <p:sp>
        <p:nvSpPr>
          <p:cNvPr id="98" name="Google Shape;98;p8"/>
          <p:cNvSpPr txBox="1"/>
          <p:nvPr>
            <p:ph idx="2" type="body"/>
          </p:nvPr>
        </p:nvSpPr>
        <p:spPr>
          <a:xfrm>
            <a:off x="3194801" y="1676800"/>
            <a:ext cx="2024100" cy="3249000"/>
          </a:xfrm>
          <a:prstGeom prst="rect">
            <a:avLst/>
          </a:prstGeom>
          <a:noFill/>
          <a:ln>
            <a:noFill/>
          </a:ln>
        </p:spPr>
        <p:txBody>
          <a:bodyPr anchorCtr="0" anchor="t" bIns="91425" lIns="91425" spcFirstLastPara="1" rIns="91425" wrap="square" tIns="91425">
            <a:noAutofit/>
          </a:bodyPr>
          <a:lstStyle>
            <a:lvl1pPr indent="-330200" lvl="0" marL="457200" algn="l">
              <a:lnSpc>
                <a:spcPct val="100000"/>
              </a:lnSpc>
              <a:spcBef>
                <a:spcPts val="600"/>
              </a:spcBef>
              <a:spcAft>
                <a:spcPts val="0"/>
              </a:spcAft>
              <a:buSzPts val="1600"/>
              <a:buChar char="›"/>
              <a:defRPr sz="1600"/>
            </a:lvl1pPr>
            <a:lvl2pPr indent="-330200" lvl="1" marL="914400" algn="l">
              <a:lnSpc>
                <a:spcPct val="100000"/>
              </a:lnSpc>
              <a:spcBef>
                <a:spcPts val="0"/>
              </a:spcBef>
              <a:spcAft>
                <a:spcPts val="0"/>
              </a:spcAft>
              <a:buSzPts val="1600"/>
              <a:buChar char="›"/>
              <a:defRPr sz="1600"/>
            </a:lvl2pPr>
            <a:lvl3pPr indent="-330200" lvl="2" marL="1371600" algn="l">
              <a:lnSpc>
                <a:spcPct val="100000"/>
              </a:lnSpc>
              <a:spcBef>
                <a:spcPts val="0"/>
              </a:spcBef>
              <a:spcAft>
                <a:spcPts val="0"/>
              </a:spcAft>
              <a:buSzPts val="1600"/>
              <a:buChar char="›"/>
              <a:defRPr sz="1600"/>
            </a:lvl3pPr>
            <a:lvl4pPr indent="-330200" lvl="3" marL="1828800" algn="l">
              <a:lnSpc>
                <a:spcPct val="100000"/>
              </a:lnSpc>
              <a:spcBef>
                <a:spcPts val="0"/>
              </a:spcBef>
              <a:spcAft>
                <a:spcPts val="0"/>
              </a:spcAft>
              <a:buSzPts val="1600"/>
              <a:buChar char="›"/>
              <a:defRPr sz="1600"/>
            </a:lvl4pPr>
            <a:lvl5pPr indent="-330200" lvl="4" marL="2286000" algn="l">
              <a:lnSpc>
                <a:spcPct val="100000"/>
              </a:lnSpc>
              <a:spcBef>
                <a:spcPts val="0"/>
              </a:spcBef>
              <a:spcAft>
                <a:spcPts val="0"/>
              </a:spcAft>
              <a:buSzPts val="1600"/>
              <a:buChar char="›"/>
              <a:defRPr sz="1600"/>
            </a:lvl5pPr>
            <a:lvl6pPr indent="-330200" lvl="5" marL="2743200" algn="l">
              <a:lnSpc>
                <a:spcPct val="100000"/>
              </a:lnSpc>
              <a:spcBef>
                <a:spcPts val="0"/>
              </a:spcBef>
              <a:spcAft>
                <a:spcPts val="0"/>
              </a:spcAft>
              <a:buSzPts val="1600"/>
              <a:buChar char="›"/>
              <a:defRPr sz="1600"/>
            </a:lvl6pPr>
            <a:lvl7pPr indent="-330200" lvl="6" marL="3200400" algn="l">
              <a:lnSpc>
                <a:spcPct val="100000"/>
              </a:lnSpc>
              <a:spcBef>
                <a:spcPts val="0"/>
              </a:spcBef>
              <a:spcAft>
                <a:spcPts val="0"/>
              </a:spcAft>
              <a:buSzPts val="1600"/>
              <a:buChar char="›"/>
              <a:defRPr sz="1600"/>
            </a:lvl7pPr>
            <a:lvl8pPr indent="-330200" lvl="7" marL="3657600" algn="l">
              <a:lnSpc>
                <a:spcPct val="100000"/>
              </a:lnSpc>
              <a:spcBef>
                <a:spcPts val="0"/>
              </a:spcBef>
              <a:spcAft>
                <a:spcPts val="0"/>
              </a:spcAft>
              <a:buSzPts val="1600"/>
              <a:buChar char="›"/>
              <a:defRPr sz="1600"/>
            </a:lvl8pPr>
            <a:lvl9pPr indent="-330200" lvl="8" marL="4114800" algn="l">
              <a:lnSpc>
                <a:spcPct val="100000"/>
              </a:lnSpc>
              <a:spcBef>
                <a:spcPts val="0"/>
              </a:spcBef>
              <a:spcAft>
                <a:spcPts val="0"/>
              </a:spcAft>
              <a:buSzPts val="1600"/>
              <a:buChar char="»"/>
              <a:defRPr sz="1600"/>
            </a:lvl9pPr>
          </a:lstStyle>
          <a:p/>
        </p:txBody>
      </p:sp>
      <p:sp>
        <p:nvSpPr>
          <p:cNvPr id="99" name="Google Shape;99;p8"/>
          <p:cNvSpPr txBox="1"/>
          <p:nvPr>
            <p:ph idx="3" type="body"/>
          </p:nvPr>
        </p:nvSpPr>
        <p:spPr>
          <a:xfrm>
            <a:off x="5322501" y="1676800"/>
            <a:ext cx="2024100" cy="3249000"/>
          </a:xfrm>
          <a:prstGeom prst="rect">
            <a:avLst/>
          </a:prstGeom>
          <a:noFill/>
          <a:ln>
            <a:noFill/>
          </a:ln>
        </p:spPr>
        <p:txBody>
          <a:bodyPr anchorCtr="0" anchor="t" bIns="91425" lIns="91425" spcFirstLastPara="1" rIns="91425" wrap="square" tIns="91425">
            <a:noAutofit/>
          </a:bodyPr>
          <a:lstStyle>
            <a:lvl1pPr indent="-330200" lvl="0" marL="457200" algn="l">
              <a:lnSpc>
                <a:spcPct val="100000"/>
              </a:lnSpc>
              <a:spcBef>
                <a:spcPts val="600"/>
              </a:spcBef>
              <a:spcAft>
                <a:spcPts val="0"/>
              </a:spcAft>
              <a:buSzPts val="1600"/>
              <a:buChar char="›"/>
              <a:defRPr sz="1600"/>
            </a:lvl1pPr>
            <a:lvl2pPr indent="-330200" lvl="1" marL="914400" algn="l">
              <a:lnSpc>
                <a:spcPct val="100000"/>
              </a:lnSpc>
              <a:spcBef>
                <a:spcPts val="0"/>
              </a:spcBef>
              <a:spcAft>
                <a:spcPts val="0"/>
              </a:spcAft>
              <a:buSzPts val="1600"/>
              <a:buChar char="›"/>
              <a:defRPr sz="1600"/>
            </a:lvl2pPr>
            <a:lvl3pPr indent="-330200" lvl="2" marL="1371600" algn="l">
              <a:lnSpc>
                <a:spcPct val="100000"/>
              </a:lnSpc>
              <a:spcBef>
                <a:spcPts val="0"/>
              </a:spcBef>
              <a:spcAft>
                <a:spcPts val="0"/>
              </a:spcAft>
              <a:buSzPts val="1600"/>
              <a:buChar char="›"/>
              <a:defRPr sz="1600"/>
            </a:lvl3pPr>
            <a:lvl4pPr indent="-330200" lvl="3" marL="1828800" algn="l">
              <a:lnSpc>
                <a:spcPct val="100000"/>
              </a:lnSpc>
              <a:spcBef>
                <a:spcPts val="0"/>
              </a:spcBef>
              <a:spcAft>
                <a:spcPts val="0"/>
              </a:spcAft>
              <a:buSzPts val="1600"/>
              <a:buChar char="›"/>
              <a:defRPr sz="1600"/>
            </a:lvl4pPr>
            <a:lvl5pPr indent="-330200" lvl="4" marL="2286000" algn="l">
              <a:lnSpc>
                <a:spcPct val="100000"/>
              </a:lnSpc>
              <a:spcBef>
                <a:spcPts val="0"/>
              </a:spcBef>
              <a:spcAft>
                <a:spcPts val="0"/>
              </a:spcAft>
              <a:buSzPts val="1600"/>
              <a:buChar char="›"/>
              <a:defRPr sz="1600"/>
            </a:lvl5pPr>
            <a:lvl6pPr indent="-330200" lvl="5" marL="2743200" algn="l">
              <a:lnSpc>
                <a:spcPct val="100000"/>
              </a:lnSpc>
              <a:spcBef>
                <a:spcPts val="0"/>
              </a:spcBef>
              <a:spcAft>
                <a:spcPts val="0"/>
              </a:spcAft>
              <a:buSzPts val="1600"/>
              <a:buChar char="›"/>
              <a:defRPr sz="1600"/>
            </a:lvl6pPr>
            <a:lvl7pPr indent="-330200" lvl="6" marL="3200400" algn="l">
              <a:lnSpc>
                <a:spcPct val="100000"/>
              </a:lnSpc>
              <a:spcBef>
                <a:spcPts val="0"/>
              </a:spcBef>
              <a:spcAft>
                <a:spcPts val="0"/>
              </a:spcAft>
              <a:buSzPts val="1600"/>
              <a:buChar char="›"/>
              <a:defRPr sz="1600"/>
            </a:lvl7pPr>
            <a:lvl8pPr indent="-330200" lvl="7" marL="3657600" algn="l">
              <a:lnSpc>
                <a:spcPct val="100000"/>
              </a:lnSpc>
              <a:spcBef>
                <a:spcPts val="0"/>
              </a:spcBef>
              <a:spcAft>
                <a:spcPts val="0"/>
              </a:spcAft>
              <a:buSzPts val="1600"/>
              <a:buChar char="›"/>
              <a:defRPr sz="1600"/>
            </a:lvl8pPr>
            <a:lvl9pPr indent="-330200" lvl="8" marL="4114800" algn="l">
              <a:lnSpc>
                <a:spcPct val="100000"/>
              </a:lnSpc>
              <a:spcBef>
                <a:spcPts val="0"/>
              </a:spcBef>
              <a:spcAft>
                <a:spcPts val="0"/>
              </a:spcAft>
              <a:buSzPts val="1600"/>
              <a:buChar char="»"/>
              <a:defRPr sz="1600"/>
            </a:lvl9pPr>
          </a:lstStyle>
          <a:p/>
        </p:txBody>
      </p:sp>
      <p:grpSp>
        <p:nvGrpSpPr>
          <p:cNvPr id="100" name="Google Shape;100;p8"/>
          <p:cNvGrpSpPr/>
          <p:nvPr/>
        </p:nvGrpSpPr>
        <p:grpSpPr>
          <a:xfrm>
            <a:off x="7395202" y="-6"/>
            <a:ext cx="1748884" cy="4013021"/>
            <a:chOff x="7395202" y="-6"/>
            <a:chExt cx="1748884" cy="4013021"/>
          </a:xfrm>
        </p:grpSpPr>
        <p:sp>
          <p:nvSpPr>
            <p:cNvPr id="101" name="Google Shape;101;p8"/>
            <p:cNvSpPr/>
            <p:nvPr/>
          </p:nvSpPr>
          <p:spPr>
            <a:xfrm flipH="1" rot="5400000">
              <a:off x="7471942" y="406044"/>
              <a:ext cx="2078100" cy="1266000"/>
            </a:xfrm>
            <a:prstGeom prst="parallelogram">
              <a:avLst>
                <a:gd fmla="val 81897" name="adj"/>
              </a:avLst>
            </a:prstGeom>
            <a:gradFill>
              <a:gsLst>
                <a:gs pos="0">
                  <a:srgbClr val="CC3399"/>
                </a:gs>
                <a:gs pos="100000">
                  <a:srgbClr val="6699FF"/>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02" name="Google Shape;102;p8"/>
            <p:cNvSpPr/>
            <p:nvPr/>
          </p:nvSpPr>
          <p:spPr>
            <a:xfrm flipH="1" rot="5400000">
              <a:off x="7072800" y="1666234"/>
              <a:ext cx="2574300" cy="1568100"/>
            </a:xfrm>
            <a:prstGeom prst="parallelogram">
              <a:avLst>
                <a:gd fmla="val 81897" name="adj"/>
              </a:avLst>
            </a:prstGeom>
            <a:gradFill>
              <a:gsLst>
                <a:gs pos="0">
                  <a:srgbClr val="33CCCC"/>
                </a:gs>
                <a:gs pos="100000">
                  <a:srgbClr val="66FF33"/>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03" name="Google Shape;103;p8"/>
            <p:cNvSpPr/>
            <p:nvPr/>
          </p:nvSpPr>
          <p:spPr>
            <a:xfrm rot="-5400000">
              <a:off x="8020587" y="2718092"/>
              <a:ext cx="1396200" cy="850800"/>
            </a:xfrm>
            <a:prstGeom prst="parallelogram">
              <a:avLst>
                <a:gd fmla="val 81897" name="adj"/>
              </a:avLst>
            </a:prstGeom>
            <a:gradFill>
              <a:gsLst>
                <a:gs pos="0">
                  <a:srgbClr val="FF0066"/>
                </a:gs>
                <a:gs pos="100000">
                  <a:srgbClr val="FF99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04" name="Google Shape;104;p8"/>
            <p:cNvSpPr/>
            <p:nvPr/>
          </p:nvSpPr>
          <p:spPr>
            <a:xfrm rot="-5400000">
              <a:off x="7178152" y="542730"/>
              <a:ext cx="1110900" cy="676800"/>
            </a:xfrm>
            <a:prstGeom prst="parallelogram">
              <a:avLst>
                <a:gd fmla="val 81897" name="adj"/>
              </a:avLst>
            </a:prstGeom>
            <a:solidFill>
              <a:srgbClr val="FFFFFF">
                <a:alpha val="14117"/>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05" name="Google Shape;105;p8"/>
            <p:cNvSpPr/>
            <p:nvPr/>
          </p:nvSpPr>
          <p:spPr>
            <a:xfrm flipH="1" rot="-5400000">
              <a:off x="8242801" y="3381815"/>
              <a:ext cx="784500" cy="477900"/>
            </a:xfrm>
            <a:prstGeom prst="parallelogram">
              <a:avLst>
                <a:gd fmla="val 81897" name="adj"/>
              </a:avLst>
            </a:prstGeom>
            <a:solidFill>
              <a:srgbClr val="0066FF">
                <a:alpha val="2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grpSp>
        <p:nvGrpSpPr>
          <p:cNvPr id="106" name="Google Shape;106;p8"/>
          <p:cNvGrpSpPr/>
          <p:nvPr/>
        </p:nvGrpSpPr>
        <p:grpSpPr>
          <a:xfrm>
            <a:off x="3" y="2738679"/>
            <a:ext cx="722480" cy="2404814"/>
            <a:chOff x="3" y="2750304"/>
            <a:chExt cx="722480" cy="2404814"/>
          </a:xfrm>
        </p:grpSpPr>
        <p:sp>
          <p:nvSpPr>
            <p:cNvPr id="107" name="Google Shape;107;p8"/>
            <p:cNvSpPr/>
            <p:nvPr/>
          </p:nvSpPr>
          <p:spPr>
            <a:xfrm flipH="1" rot="5400000">
              <a:off x="-231667" y="3341328"/>
              <a:ext cx="1185900" cy="722400"/>
            </a:xfrm>
            <a:prstGeom prst="parallelogram">
              <a:avLst>
                <a:gd fmla="val 81897" name="adj"/>
              </a:avLst>
            </a:prstGeom>
            <a:gradFill>
              <a:gsLst>
                <a:gs pos="0">
                  <a:srgbClr val="CC3399"/>
                </a:gs>
                <a:gs pos="100000">
                  <a:srgbClr val="6699FF"/>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08" name="Google Shape;108;p8"/>
            <p:cNvSpPr/>
            <p:nvPr/>
          </p:nvSpPr>
          <p:spPr>
            <a:xfrm rot="5400000">
              <a:off x="-158106" y="3063820"/>
              <a:ext cx="808800" cy="492300"/>
            </a:xfrm>
            <a:prstGeom prst="parallelogram">
              <a:avLst>
                <a:gd fmla="val 81897" name="adj"/>
              </a:avLst>
            </a:prstGeom>
            <a:gradFill>
              <a:gsLst>
                <a:gs pos="0">
                  <a:srgbClr val="33CCCC"/>
                </a:gs>
                <a:gs pos="100000">
                  <a:srgbClr val="66FF33"/>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09" name="Google Shape;109;p8"/>
            <p:cNvSpPr/>
            <p:nvPr/>
          </p:nvSpPr>
          <p:spPr>
            <a:xfrm flipH="1" rot="-5400000">
              <a:off x="-173395" y="4440518"/>
              <a:ext cx="888000" cy="541200"/>
            </a:xfrm>
            <a:prstGeom prst="parallelogram">
              <a:avLst>
                <a:gd fmla="val 81897" name="adj"/>
              </a:avLst>
            </a:prstGeom>
            <a:gradFill>
              <a:gsLst>
                <a:gs pos="0">
                  <a:srgbClr val="FF0066"/>
                </a:gs>
                <a:gs pos="100000">
                  <a:srgbClr val="FF99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10" name="Google Shape;110;p8"/>
            <p:cNvSpPr/>
            <p:nvPr/>
          </p:nvSpPr>
          <p:spPr>
            <a:xfrm rot="-5400000">
              <a:off x="-120147" y="2870454"/>
              <a:ext cx="614700" cy="374400"/>
            </a:xfrm>
            <a:prstGeom prst="parallelogram">
              <a:avLst>
                <a:gd fmla="val 81897" name="adj"/>
              </a:avLst>
            </a:prstGeom>
            <a:solidFill>
              <a:srgbClr val="FFFFFF">
                <a:alpha val="14117"/>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11" name="Google Shape;111;p8"/>
            <p:cNvSpPr/>
            <p:nvPr/>
          </p:nvSpPr>
          <p:spPr>
            <a:xfrm flipH="1" rot="-5400000">
              <a:off x="228056" y="4058304"/>
              <a:ext cx="614400" cy="374400"/>
            </a:xfrm>
            <a:prstGeom prst="parallelogram">
              <a:avLst>
                <a:gd fmla="val 81897" name="adj"/>
              </a:avLst>
            </a:prstGeom>
            <a:solidFill>
              <a:srgbClr val="0066FF">
                <a:alpha val="2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sp>
        <p:nvSpPr>
          <p:cNvPr id="112" name="Google Shape;112;p8"/>
          <p:cNvSpPr txBox="1"/>
          <p:nvPr>
            <p:ph idx="12" type="sldNum"/>
          </p:nvPr>
        </p:nvSpPr>
        <p:spPr>
          <a:xfrm>
            <a:off x="8556775" y="4812625"/>
            <a:ext cx="587100" cy="3309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rgbClr val="FFFFFF"/>
                </a:solidFill>
                <a:latin typeface="Hind"/>
                <a:ea typeface="Hind"/>
                <a:cs typeface="Hind"/>
                <a:sym typeface="Hind"/>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rgbClr val="FFFFFF"/>
                </a:solidFill>
                <a:latin typeface="Hind"/>
                <a:ea typeface="Hind"/>
                <a:cs typeface="Hind"/>
                <a:sym typeface="Hind"/>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rgbClr val="FFFFFF"/>
                </a:solidFill>
                <a:latin typeface="Hind"/>
                <a:ea typeface="Hind"/>
                <a:cs typeface="Hind"/>
                <a:sym typeface="Hind"/>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rgbClr val="FFFFFF"/>
                </a:solidFill>
                <a:latin typeface="Hind"/>
                <a:ea typeface="Hind"/>
                <a:cs typeface="Hind"/>
                <a:sym typeface="Hind"/>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rgbClr val="FFFFFF"/>
                </a:solidFill>
                <a:latin typeface="Hind"/>
                <a:ea typeface="Hind"/>
                <a:cs typeface="Hind"/>
                <a:sym typeface="Hind"/>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rgbClr val="FFFFFF"/>
                </a:solidFill>
                <a:latin typeface="Hind"/>
                <a:ea typeface="Hind"/>
                <a:cs typeface="Hind"/>
                <a:sym typeface="Hind"/>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rgbClr val="FFFFFF"/>
                </a:solidFill>
                <a:latin typeface="Hind"/>
                <a:ea typeface="Hind"/>
                <a:cs typeface="Hind"/>
                <a:sym typeface="Hind"/>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rgbClr val="FFFFFF"/>
                </a:solidFill>
                <a:latin typeface="Hind"/>
                <a:ea typeface="Hind"/>
                <a:cs typeface="Hind"/>
                <a:sym typeface="Hind"/>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rgbClr val="FFFFFF"/>
                </a:solidFill>
                <a:latin typeface="Hind"/>
                <a:ea typeface="Hind"/>
                <a:cs typeface="Hind"/>
                <a:sym typeface="Hind"/>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3" name="Shape 113"/>
        <p:cNvGrpSpPr/>
        <p:nvPr/>
      </p:nvGrpSpPr>
      <p:grpSpPr>
        <a:xfrm>
          <a:off x="0" y="0"/>
          <a:ext cx="0" cy="0"/>
          <a:chOff x="0" y="0"/>
          <a:chExt cx="0" cy="0"/>
        </a:xfrm>
      </p:grpSpPr>
      <p:sp>
        <p:nvSpPr>
          <p:cNvPr id="114" name="Google Shape;114;p9"/>
          <p:cNvSpPr txBox="1"/>
          <p:nvPr>
            <p:ph type="title"/>
          </p:nvPr>
        </p:nvSpPr>
        <p:spPr>
          <a:xfrm>
            <a:off x="1067088" y="912850"/>
            <a:ext cx="5972100" cy="6360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grpSp>
        <p:nvGrpSpPr>
          <p:cNvPr id="115" name="Google Shape;115;p9"/>
          <p:cNvGrpSpPr/>
          <p:nvPr/>
        </p:nvGrpSpPr>
        <p:grpSpPr>
          <a:xfrm>
            <a:off x="7395202" y="-6"/>
            <a:ext cx="1748884" cy="4013021"/>
            <a:chOff x="7395202" y="-6"/>
            <a:chExt cx="1748884" cy="4013021"/>
          </a:xfrm>
        </p:grpSpPr>
        <p:sp>
          <p:nvSpPr>
            <p:cNvPr id="116" name="Google Shape;116;p9"/>
            <p:cNvSpPr/>
            <p:nvPr/>
          </p:nvSpPr>
          <p:spPr>
            <a:xfrm flipH="1" rot="5400000">
              <a:off x="7471942" y="406044"/>
              <a:ext cx="2078100" cy="1266000"/>
            </a:xfrm>
            <a:prstGeom prst="parallelogram">
              <a:avLst>
                <a:gd fmla="val 81897" name="adj"/>
              </a:avLst>
            </a:prstGeom>
            <a:gradFill>
              <a:gsLst>
                <a:gs pos="0">
                  <a:srgbClr val="CC3399"/>
                </a:gs>
                <a:gs pos="100000">
                  <a:srgbClr val="6699FF"/>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17" name="Google Shape;117;p9"/>
            <p:cNvSpPr/>
            <p:nvPr/>
          </p:nvSpPr>
          <p:spPr>
            <a:xfrm flipH="1" rot="5400000">
              <a:off x="7072800" y="1666234"/>
              <a:ext cx="2574300" cy="1568100"/>
            </a:xfrm>
            <a:prstGeom prst="parallelogram">
              <a:avLst>
                <a:gd fmla="val 81897" name="adj"/>
              </a:avLst>
            </a:prstGeom>
            <a:gradFill>
              <a:gsLst>
                <a:gs pos="0">
                  <a:srgbClr val="33CCCC"/>
                </a:gs>
                <a:gs pos="100000">
                  <a:srgbClr val="66FF33"/>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18" name="Google Shape;118;p9"/>
            <p:cNvSpPr/>
            <p:nvPr/>
          </p:nvSpPr>
          <p:spPr>
            <a:xfrm rot="-5400000">
              <a:off x="8020587" y="2718092"/>
              <a:ext cx="1396200" cy="850800"/>
            </a:xfrm>
            <a:prstGeom prst="parallelogram">
              <a:avLst>
                <a:gd fmla="val 81897" name="adj"/>
              </a:avLst>
            </a:prstGeom>
            <a:gradFill>
              <a:gsLst>
                <a:gs pos="0">
                  <a:srgbClr val="FF0066"/>
                </a:gs>
                <a:gs pos="100000">
                  <a:srgbClr val="FF99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19" name="Google Shape;119;p9"/>
            <p:cNvSpPr/>
            <p:nvPr/>
          </p:nvSpPr>
          <p:spPr>
            <a:xfrm rot="-5400000">
              <a:off x="7178152" y="542730"/>
              <a:ext cx="1110900" cy="676800"/>
            </a:xfrm>
            <a:prstGeom prst="parallelogram">
              <a:avLst>
                <a:gd fmla="val 81897" name="adj"/>
              </a:avLst>
            </a:prstGeom>
            <a:solidFill>
              <a:srgbClr val="FFFFFF">
                <a:alpha val="14117"/>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20" name="Google Shape;120;p9"/>
            <p:cNvSpPr/>
            <p:nvPr/>
          </p:nvSpPr>
          <p:spPr>
            <a:xfrm flipH="1" rot="-5400000">
              <a:off x="8242801" y="3381815"/>
              <a:ext cx="784500" cy="477900"/>
            </a:xfrm>
            <a:prstGeom prst="parallelogram">
              <a:avLst>
                <a:gd fmla="val 81897" name="adj"/>
              </a:avLst>
            </a:prstGeom>
            <a:solidFill>
              <a:srgbClr val="0066FF">
                <a:alpha val="2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grpSp>
        <p:nvGrpSpPr>
          <p:cNvPr id="121" name="Google Shape;121;p9"/>
          <p:cNvGrpSpPr/>
          <p:nvPr/>
        </p:nvGrpSpPr>
        <p:grpSpPr>
          <a:xfrm>
            <a:off x="3" y="2738679"/>
            <a:ext cx="722480" cy="2404814"/>
            <a:chOff x="3" y="2750304"/>
            <a:chExt cx="722480" cy="2404814"/>
          </a:xfrm>
        </p:grpSpPr>
        <p:sp>
          <p:nvSpPr>
            <p:cNvPr id="122" name="Google Shape;122;p9"/>
            <p:cNvSpPr/>
            <p:nvPr/>
          </p:nvSpPr>
          <p:spPr>
            <a:xfrm flipH="1" rot="5400000">
              <a:off x="-231667" y="3341328"/>
              <a:ext cx="1185900" cy="722400"/>
            </a:xfrm>
            <a:prstGeom prst="parallelogram">
              <a:avLst>
                <a:gd fmla="val 81897" name="adj"/>
              </a:avLst>
            </a:prstGeom>
            <a:gradFill>
              <a:gsLst>
                <a:gs pos="0">
                  <a:srgbClr val="CC3399"/>
                </a:gs>
                <a:gs pos="100000">
                  <a:srgbClr val="6699FF"/>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23" name="Google Shape;123;p9"/>
            <p:cNvSpPr/>
            <p:nvPr/>
          </p:nvSpPr>
          <p:spPr>
            <a:xfrm rot="5400000">
              <a:off x="-158106" y="3063820"/>
              <a:ext cx="808800" cy="492300"/>
            </a:xfrm>
            <a:prstGeom prst="parallelogram">
              <a:avLst>
                <a:gd fmla="val 81897" name="adj"/>
              </a:avLst>
            </a:prstGeom>
            <a:gradFill>
              <a:gsLst>
                <a:gs pos="0">
                  <a:srgbClr val="33CCCC"/>
                </a:gs>
                <a:gs pos="100000">
                  <a:srgbClr val="66FF33"/>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24" name="Google Shape;124;p9"/>
            <p:cNvSpPr/>
            <p:nvPr/>
          </p:nvSpPr>
          <p:spPr>
            <a:xfrm flipH="1" rot="-5400000">
              <a:off x="-173395" y="4440518"/>
              <a:ext cx="888000" cy="541200"/>
            </a:xfrm>
            <a:prstGeom prst="parallelogram">
              <a:avLst>
                <a:gd fmla="val 81897" name="adj"/>
              </a:avLst>
            </a:prstGeom>
            <a:gradFill>
              <a:gsLst>
                <a:gs pos="0">
                  <a:srgbClr val="FF0066"/>
                </a:gs>
                <a:gs pos="100000">
                  <a:srgbClr val="FF99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25" name="Google Shape;125;p9"/>
            <p:cNvSpPr/>
            <p:nvPr/>
          </p:nvSpPr>
          <p:spPr>
            <a:xfrm rot="-5400000">
              <a:off x="-120147" y="2870454"/>
              <a:ext cx="614700" cy="374400"/>
            </a:xfrm>
            <a:prstGeom prst="parallelogram">
              <a:avLst>
                <a:gd fmla="val 81897" name="adj"/>
              </a:avLst>
            </a:prstGeom>
            <a:solidFill>
              <a:srgbClr val="FFFFFF">
                <a:alpha val="14117"/>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26" name="Google Shape;126;p9"/>
            <p:cNvSpPr/>
            <p:nvPr/>
          </p:nvSpPr>
          <p:spPr>
            <a:xfrm flipH="1" rot="-5400000">
              <a:off x="228056" y="4058304"/>
              <a:ext cx="614400" cy="374400"/>
            </a:xfrm>
            <a:prstGeom prst="parallelogram">
              <a:avLst>
                <a:gd fmla="val 81897" name="adj"/>
              </a:avLst>
            </a:prstGeom>
            <a:solidFill>
              <a:srgbClr val="0066FF">
                <a:alpha val="2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sp>
        <p:nvSpPr>
          <p:cNvPr id="127" name="Google Shape;127;p9"/>
          <p:cNvSpPr txBox="1"/>
          <p:nvPr>
            <p:ph idx="12" type="sldNum"/>
          </p:nvPr>
        </p:nvSpPr>
        <p:spPr>
          <a:xfrm>
            <a:off x="8556775" y="4812625"/>
            <a:ext cx="587100" cy="3309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rgbClr val="FFFFFF"/>
                </a:solidFill>
                <a:latin typeface="Hind"/>
                <a:ea typeface="Hind"/>
                <a:cs typeface="Hind"/>
                <a:sym typeface="Hind"/>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rgbClr val="FFFFFF"/>
                </a:solidFill>
                <a:latin typeface="Hind"/>
                <a:ea typeface="Hind"/>
                <a:cs typeface="Hind"/>
                <a:sym typeface="Hind"/>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rgbClr val="FFFFFF"/>
                </a:solidFill>
                <a:latin typeface="Hind"/>
                <a:ea typeface="Hind"/>
                <a:cs typeface="Hind"/>
                <a:sym typeface="Hind"/>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rgbClr val="FFFFFF"/>
                </a:solidFill>
                <a:latin typeface="Hind"/>
                <a:ea typeface="Hind"/>
                <a:cs typeface="Hind"/>
                <a:sym typeface="Hind"/>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rgbClr val="FFFFFF"/>
                </a:solidFill>
                <a:latin typeface="Hind"/>
                <a:ea typeface="Hind"/>
                <a:cs typeface="Hind"/>
                <a:sym typeface="Hind"/>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rgbClr val="FFFFFF"/>
                </a:solidFill>
                <a:latin typeface="Hind"/>
                <a:ea typeface="Hind"/>
                <a:cs typeface="Hind"/>
                <a:sym typeface="Hind"/>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rgbClr val="FFFFFF"/>
                </a:solidFill>
                <a:latin typeface="Hind"/>
                <a:ea typeface="Hind"/>
                <a:cs typeface="Hind"/>
                <a:sym typeface="Hind"/>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rgbClr val="FFFFFF"/>
                </a:solidFill>
                <a:latin typeface="Hind"/>
                <a:ea typeface="Hind"/>
                <a:cs typeface="Hind"/>
                <a:sym typeface="Hind"/>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rgbClr val="FFFFFF"/>
                </a:solidFill>
                <a:latin typeface="Hind"/>
                <a:ea typeface="Hind"/>
                <a:cs typeface="Hind"/>
                <a:sym typeface="Hind"/>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28" name="Shape 128"/>
        <p:cNvGrpSpPr/>
        <p:nvPr/>
      </p:nvGrpSpPr>
      <p:grpSpPr>
        <a:xfrm>
          <a:off x="0" y="0"/>
          <a:ext cx="0" cy="0"/>
          <a:chOff x="0" y="0"/>
          <a:chExt cx="0" cy="0"/>
        </a:xfrm>
      </p:grpSpPr>
      <p:sp>
        <p:nvSpPr>
          <p:cNvPr id="129" name="Google Shape;129;p10"/>
          <p:cNvSpPr txBox="1"/>
          <p:nvPr>
            <p:ph idx="1" type="body"/>
          </p:nvPr>
        </p:nvSpPr>
        <p:spPr>
          <a:xfrm>
            <a:off x="1236500" y="4406300"/>
            <a:ext cx="6671100" cy="5196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360"/>
              </a:spcBef>
              <a:spcAft>
                <a:spcPts val="0"/>
              </a:spcAft>
              <a:buSzPts val="1800"/>
              <a:buNone/>
              <a:defRPr b="1" sz="1800"/>
            </a:lvl1pPr>
          </a:lstStyle>
          <a:p/>
        </p:txBody>
      </p:sp>
      <p:grpSp>
        <p:nvGrpSpPr>
          <p:cNvPr id="130" name="Google Shape;130;p10"/>
          <p:cNvGrpSpPr/>
          <p:nvPr/>
        </p:nvGrpSpPr>
        <p:grpSpPr>
          <a:xfrm>
            <a:off x="7395202" y="-6"/>
            <a:ext cx="1748884" cy="4013021"/>
            <a:chOff x="7395202" y="-6"/>
            <a:chExt cx="1748884" cy="4013021"/>
          </a:xfrm>
        </p:grpSpPr>
        <p:sp>
          <p:nvSpPr>
            <p:cNvPr id="131" name="Google Shape;131;p10"/>
            <p:cNvSpPr/>
            <p:nvPr/>
          </p:nvSpPr>
          <p:spPr>
            <a:xfrm flipH="1" rot="5400000">
              <a:off x="7471942" y="406044"/>
              <a:ext cx="2078100" cy="1266000"/>
            </a:xfrm>
            <a:prstGeom prst="parallelogram">
              <a:avLst>
                <a:gd fmla="val 81897" name="adj"/>
              </a:avLst>
            </a:prstGeom>
            <a:gradFill>
              <a:gsLst>
                <a:gs pos="0">
                  <a:srgbClr val="CC3399"/>
                </a:gs>
                <a:gs pos="100000">
                  <a:srgbClr val="6699FF"/>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32" name="Google Shape;132;p10"/>
            <p:cNvSpPr/>
            <p:nvPr/>
          </p:nvSpPr>
          <p:spPr>
            <a:xfrm flipH="1" rot="5400000">
              <a:off x="7072800" y="1666234"/>
              <a:ext cx="2574300" cy="1568100"/>
            </a:xfrm>
            <a:prstGeom prst="parallelogram">
              <a:avLst>
                <a:gd fmla="val 81897" name="adj"/>
              </a:avLst>
            </a:prstGeom>
            <a:gradFill>
              <a:gsLst>
                <a:gs pos="0">
                  <a:srgbClr val="33CCCC"/>
                </a:gs>
                <a:gs pos="100000">
                  <a:srgbClr val="66FF33"/>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33" name="Google Shape;133;p10"/>
            <p:cNvSpPr/>
            <p:nvPr/>
          </p:nvSpPr>
          <p:spPr>
            <a:xfrm rot="-5400000">
              <a:off x="8020587" y="2718092"/>
              <a:ext cx="1396200" cy="850800"/>
            </a:xfrm>
            <a:prstGeom prst="parallelogram">
              <a:avLst>
                <a:gd fmla="val 81897" name="adj"/>
              </a:avLst>
            </a:prstGeom>
            <a:gradFill>
              <a:gsLst>
                <a:gs pos="0">
                  <a:srgbClr val="FF0066"/>
                </a:gs>
                <a:gs pos="100000">
                  <a:srgbClr val="FF99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34" name="Google Shape;134;p10"/>
            <p:cNvSpPr/>
            <p:nvPr/>
          </p:nvSpPr>
          <p:spPr>
            <a:xfrm rot="-5400000">
              <a:off x="7178152" y="542730"/>
              <a:ext cx="1110900" cy="676800"/>
            </a:xfrm>
            <a:prstGeom prst="parallelogram">
              <a:avLst>
                <a:gd fmla="val 81897" name="adj"/>
              </a:avLst>
            </a:prstGeom>
            <a:solidFill>
              <a:srgbClr val="FFFFFF">
                <a:alpha val="14117"/>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35" name="Google Shape;135;p10"/>
            <p:cNvSpPr/>
            <p:nvPr/>
          </p:nvSpPr>
          <p:spPr>
            <a:xfrm flipH="1" rot="-5400000">
              <a:off x="8242801" y="3381815"/>
              <a:ext cx="784500" cy="477900"/>
            </a:xfrm>
            <a:prstGeom prst="parallelogram">
              <a:avLst>
                <a:gd fmla="val 81897" name="adj"/>
              </a:avLst>
            </a:prstGeom>
            <a:solidFill>
              <a:srgbClr val="0066FF">
                <a:alpha val="2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grpSp>
        <p:nvGrpSpPr>
          <p:cNvPr id="136" name="Google Shape;136;p10"/>
          <p:cNvGrpSpPr/>
          <p:nvPr/>
        </p:nvGrpSpPr>
        <p:grpSpPr>
          <a:xfrm>
            <a:off x="3" y="2738679"/>
            <a:ext cx="722480" cy="2404814"/>
            <a:chOff x="3" y="2750304"/>
            <a:chExt cx="722480" cy="2404814"/>
          </a:xfrm>
        </p:grpSpPr>
        <p:sp>
          <p:nvSpPr>
            <p:cNvPr id="137" name="Google Shape;137;p10"/>
            <p:cNvSpPr/>
            <p:nvPr/>
          </p:nvSpPr>
          <p:spPr>
            <a:xfrm flipH="1" rot="5400000">
              <a:off x="-231667" y="3341328"/>
              <a:ext cx="1185900" cy="722400"/>
            </a:xfrm>
            <a:prstGeom prst="parallelogram">
              <a:avLst>
                <a:gd fmla="val 81897" name="adj"/>
              </a:avLst>
            </a:prstGeom>
            <a:gradFill>
              <a:gsLst>
                <a:gs pos="0">
                  <a:srgbClr val="CC3399"/>
                </a:gs>
                <a:gs pos="100000">
                  <a:srgbClr val="6699FF"/>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38" name="Google Shape;138;p10"/>
            <p:cNvSpPr/>
            <p:nvPr/>
          </p:nvSpPr>
          <p:spPr>
            <a:xfrm rot="5400000">
              <a:off x="-158106" y="3063820"/>
              <a:ext cx="808800" cy="492300"/>
            </a:xfrm>
            <a:prstGeom prst="parallelogram">
              <a:avLst>
                <a:gd fmla="val 81897" name="adj"/>
              </a:avLst>
            </a:prstGeom>
            <a:gradFill>
              <a:gsLst>
                <a:gs pos="0">
                  <a:srgbClr val="33CCCC"/>
                </a:gs>
                <a:gs pos="100000">
                  <a:srgbClr val="66FF33"/>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39" name="Google Shape;139;p10"/>
            <p:cNvSpPr/>
            <p:nvPr/>
          </p:nvSpPr>
          <p:spPr>
            <a:xfrm flipH="1" rot="-5400000">
              <a:off x="-173395" y="4440518"/>
              <a:ext cx="888000" cy="541200"/>
            </a:xfrm>
            <a:prstGeom prst="parallelogram">
              <a:avLst>
                <a:gd fmla="val 81897" name="adj"/>
              </a:avLst>
            </a:prstGeom>
            <a:gradFill>
              <a:gsLst>
                <a:gs pos="0">
                  <a:srgbClr val="FF0066"/>
                </a:gs>
                <a:gs pos="100000">
                  <a:srgbClr val="FF99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40" name="Google Shape;140;p10"/>
            <p:cNvSpPr/>
            <p:nvPr/>
          </p:nvSpPr>
          <p:spPr>
            <a:xfrm rot="-5400000">
              <a:off x="-120147" y="2870454"/>
              <a:ext cx="614700" cy="374400"/>
            </a:xfrm>
            <a:prstGeom prst="parallelogram">
              <a:avLst>
                <a:gd fmla="val 81897" name="adj"/>
              </a:avLst>
            </a:prstGeom>
            <a:solidFill>
              <a:srgbClr val="FFFFFF">
                <a:alpha val="14117"/>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41" name="Google Shape;141;p10"/>
            <p:cNvSpPr/>
            <p:nvPr/>
          </p:nvSpPr>
          <p:spPr>
            <a:xfrm flipH="1" rot="-5400000">
              <a:off x="228056" y="4058304"/>
              <a:ext cx="614400" cy="374400"/>
            </a:xfrm>
            <a:prstGeom prst="parallelogram">
              <a:avLst>
                <a:gd fmla="val 81897" name="adj"/>
              </a:avLst>
            </a:prstGeom>
            <a:solidFill>
              <a:srgbClr val="0066FF">
                <a:alpha val="2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sp>
        <p:nvSpPr>
          <p:cNvPr id="142" name="Google Shape;142;p10"/>
          <p:cNvSpPr txBox="1"/>
          <p:nvPr>
            <p:ph idx="12" type="sldNum"/>
          </p:nvPr>
        </p:nvSpPr>
        <p:spPr>
          <a:xfrm>
            <a:off x="8556775" y="4812625"/>
            <a:ext cx="587100" cy="3309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rgbClr val="FFFFFF"/>
                </a:solidFill>
                <a:latin typeface="Hind"/>
                <a:ea typeface="Hind"/>
                <a:cs typeface="Hind"/>
                <a:sym typeface="Hind"/>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rgbClr val="FFFFFF"/>
                </a:solidFill>
                <a:latin typeface="Hind"/>
                <a:ea typeface="Hind"/>
                <a:cs typeface="Hind"/>
                <a:sym typeface="Hind"/>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rgbClr val="FFFFFF"/>
                </a:solidFill>
                <a:latin typeface="Hind"/>
                <a:ea typeface="Hind"/>
                <a:cs typeface="Hind"/>
                <a:sym typeface="Hind"/>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rgbClr val="FFFFFF"/>
                </a:solidFill>
                <a:latin typeface="Hind"/>
                <a:ea typeface="Hind"/>
                <a:cs typeface="Hind"/>
                <a:sym typeface="Hind"/>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rgbClr val="FFFFFF"/>
                </a:solidFill>
                <a:latin typeface="Hind"/>
                <a:ea typeface="Hind"/>
                <a:cs typeface="Hind"/>
                <a:sym typeface="Hind"/>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rgbClr val="FFFFFF"/>
                </a:solidFill>
                <a:latin typeface="Hind"/>
                <a:ea typeface="Hind"/>
                <a:cs typeface="Hind"/>
                <a:sym typeface="Hind"/>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rgbClr val="FFFFFF"/>
                </a:solidFill>
                <a:latin typeface="Hind"/>
                <a:ea typeface="Hind"/>
                <a:cs typeface="Hind"/>
                <a:sym typeface="Hind"/>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rgbClr val="FFFFFF"/>
                </a:solidFill>
                <a:latin typeface="Hind"/>
                <a:ea typeface="Hind"/>
                <a:cs typeface="Hind"/>
                <a:sym typeface="Hind"/>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rgbClr val="FFFFFF"/>
                </a:solidFill>
                <a:latin typeface="Hind"/>
                <a:ea typeface="Hind"/>
                <a:cs typeface="Hind"/>
                <a:sym typeface="Hind"/>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theme" Target="../theme/theme1.xml"/><Relationship Id="rId14" Type="http://schemas.openxmlformats.org/officeDocument/2006/relationships/slideLayout" Target="../slideLayouts/slideLayout1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solidFill>
          <a:srgbClr val="041F30"/>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1067088" y="912850"/>
            <a:ext cx="5972100" cy="6360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FFFFFF"/>
              </a:buClr>
              <a:buSzPts val="3000"/>
              <a:buFont typeface="Hind"/>
              <a:buNone/>
              <a:defRPr b="1" i="0" sz="3000" u="none" cap="none" strike="noStrike">
                <a:solidFill>
                  <a:srgbClr val="FFFFFF"/>
                </a:solidFill>
                <a:latin typeface="Hind"/>
                <a:ea typeface="Hind"/>
                <a:cs typeface="Hind"/>
                <a:sym typeface="Hind"/>
              </a:defRPr>
            </a:lvl1pPr>
            <a:lvl2pPr lvl="1" marR="0" rtl="0" algn="l">
              <a:lnSpc>
                <a:spcPct val="100000"/>
              </a:lnSpc>
              <a:spcBef>
                <a:spcPts val="0"/>
              </a:spcBef>
              <a:spcAft>
                <a:spcPts val="0"/>
              </a:spcAft>
              <a:buClr>
                <a:srgbClr val="FFFFFF"/>
              </a:buClr>
              <a:buSzPts val="3000"/>
              <a:buFont typeface="Hind"/>
              <a:buNone/>
              <a:defRPr b="1" i="0" sz="3000" u="none" cap="none" strike="noStrike">
                <a:solidFill>
                  <a:srgbClr val="FFFFFF"/>
                </a:solidFill>
                <a:latin typeface="Hind"/>
                <a:ea typeface="Hind"/>
                <a:cs typeface="Hind"/>
                <a:sym typeface="Hind"/>
              </a:defRPr>
            </a:lvl2pPr>
            <a:lvl3pPr lvl="2" marR="0" rtl="0" algn="l">
              <a:lnSpc>
                <a:spcPct val="100000"/>
              </a:lnSpc>
              <a:spcBef>
                <a:spcPts val="0"/>
              </a:spcBef>
              <a:spcAft>
                <a:spcPts val="0"/>
              </a:spcAft>
              <a:buClr>
                <a:srgbClr val="FFFFFF"/>
              </a:buClr>
              <a:buSzPts val="3000"/>
              <a:buFont typeface="Hind"/>
              <a:buNone/>
              <a:defRPr b="1" i="0" sz="3000" u="none" cap="none" strike="noStrike">
                <a:solidFill>
                  <a:srgbClr val="FFFFFF"/>
                </a:solidFill>
                <a:latin typeface="Hind"/>
                <a:ea typeface="Hind"/>
                <a:cs typeface="Hind"/>
                <a:sym typeface="Hind"/>
              </a:defRPr>
            </a:lvl3pPr>
            <a:lvl4pPr lvl="3" marR="0" rtl="0" algn="l">
              <a:lnSpc>
                <a:spcPct val="100000"/>
              </a:lnSpc>
              <a:spcBef>
                <a:spcPts val="0"/>
              </a:spcBef>
              <a:spcAft>
                <a:spcPts val="0"/>
              </a:spcAft>
              <a:buClr>
                <a:srgbClr val="FFFFFF"/>
              </a:buClr>
              <a:buSzPts val="3000"/>
              <a:buFont typeface="Hind"/>
              <a:buNone/>
              <a:defRPr b="1" i="0" sz="3000" u="none" cap="none" strike="noStrike">
                <a:solidFill>
                  <a:srgbClr val="FFFFFF"/>
                </a:solidFill>
                <a:latin typeface="Hind"/>
                <a:ea typeface="Hind"/>
                <a:cs typeface="Hind"/>
                <a:sym typeface="Hind"/>
              </a:defRPr>
            </a:lvl4pPr>
            <a:lvl5pPr lvl="4" marR="0" rtl="0" algn="l">
              <a:lnSpc>
                <a:spcPct val="100000"/>
              </a:lnSpc>
              <a:spcBef>
                <a:spcPts val="0"/>
              </a:spcBef>
              <a:spcAft>
                <a:spcPts val="0"/>
              </a:spcAft>
              <a:buClr>
                <a:srgbClr val="FFFFFF"/>
              </a:buClr>
              <a:buSzPts val="3000"/>
              <a:buFont typeface="Hind"/>
              <a:buNone/>
              <a:defRPr b="1" i="0" sz="3000" u="none" cap="none" strike="noStrike">
                <a:solidFill>
                  <a:srgbClr val="FFFFFF"/>
                </a:solidFill>
                <a:latin typeface="Hind"/>
                <a:ea typeface="Hind"/>
                <a:cs typeface="Hind"/>
                <a:sym typeface="Hind"/>
              </a:defRPr>
            </a:lvl5pPr>
            <a:lvl6pPr lvl="5" marR="0" rtl="0" algn="l">
              <a:lnSpc>
                <a:spcPct val="100000"/>
              </a:lnSpc>
              <a:spcBef>
                <a:spcPts val="0"/>
              </a:spcBef>
              <a:spcAft>
                <a:spcPts val="0"/>
              </a:spcAft>
              <a:buClr>
                <a:srgbClr val="FFFFFF"/>
              </a:buClr>
              <a:buSzPts val="3000"/>
              <a:buFont typeface="Hind"/>
              <a:buNone/>
              <a:defRPr b="1" i="0" sz="3000" u="none" cap="none" strike="noStrike">
                <a:solidFill>
                  <a:srgbClr val="FFFFFF"/>
                </a:solidFill>
                <a:latin typeface="Hind"/>
                <a:ea typeface="Hind"/>
                <a:cs typeface="Hind"/>
                <a:sym typeface="Hind"/>
              </a:defRPr>
            </a:lvl6pPr>
            <a:lvl7pPr lvl="6" marR="0" rtl="0" algn="l">
              <a:lnSpc>
                <a:spcPct val="100000"/>
              </a:lnSpc>
              <a:spcBef>
                <a:spcPts val="0"/>
              </a:spcBef>
              <a:spcAft>
                <a:spcPts val="0"/>
              </a:spcAft>
              <a:buClr>
                <a:srgbClr val="FFFFFF"/>
              </a:buClr>
              <a:buSzPts val="3000"/>
              <a:buFont typeface="Hind"/>
              <a:buNone/>
              <a:defRPr b="1" i="0" sz="3000" u="none" cap="none" strike="noStrike">
                <a:solidFill>
                  <a:srgbClr val="FFFFFF"/>
                </a:solidFill>
                <a:latin typeface="Hind"/>
                <a:ea typeface="Hind"/>
                <a:cs typeface="Hind"/>
                <a:sym typeface="Hind"/>
              </a:defRPr>
            </a:lvl7pPr>
            <a:lvl8pPr lvl="7" marR="0" rtl="0" algn="l">
              <a:lnSpc>
                <a:spcPct val="100000"/>
              </a:lnSpc>
              <a:spcBef>
                <a:spcPts val="0"/>
              </a:spcBef>
              <a:spcAft>
                <a:spcPts val="0"/>
              </a:spcAft>
              <a:buClr>
                <a:srgbClr val="FFFFFF"/>
              </a:buClr>
              <a:buSzPts val="3000"/>
              <a:buFont typeface="Hind"/>
              <a:buNone/>
              <a:defRPr b="1" i="0" sz="3000" u="none" cap="none" strike="noStrike">
                <a:solidFill>
                  <a:srgbClr val="FFFFFF"/>
                </a:solidFill>
                <a:latin typeface="Hind"/>
                <a:ea typeface="Hind"/>
                <a:cs typeface="Hind"/>
                <a:sym typeface="Hind"/>
              </a:defRPr>
            </a:lvl8pPr>
            <a:lvl9pPr lvl="8" marR="0" rtl="0" algn="l">
              <a:lnSpc>
                <a:spcPct val="100000"/>
              </a:lnSpc>
              <a:spcBef>
                <a:spcPts val="0"/>
              </a:spcBef>
              <a:spcAft>
                <a:spcPts val="0"/>
              </a:spcAft>
              <a:buClr>
                <a:srgbClr val="FFFFFF"/>
              </a:buClr>
              <a:buSzPts val="3000"/>
              <a:buFont typeface="Hind"/>
              <a:buNone/>
              <a:defRPr b="1" i="0" sz="3000" u="none" cap="none" strike="noStrike">
                <a:solidFill>
                  <a:srgbClr val="FFFFFF"/>
                </a:solidFill>
                <a:latin typeface="Hind"/>
                <a:ea typeface="Hind"/>
                <a:cs typeface="Hind"/>
                <a:sym typeface="Hind"/>
              </a:defRPr>
            </a:lvl9pPr>
          </a:lstStyle>
          <a:p/>
        </p:txBody>
      </p:sp>
      <p:sp>
        <p:nvSpPr>
          <p:cNvPr id="7" name="Google Shape;7;p1"/>
          <p:cNvSpPr txBox="1"/>
          <p:nvPr>
            <p:ph idx="1" type="body"/>
          </p:nvPr>
        </p:nvSpPr>
        <p:spPr>
          <a:xfrm>
            <a:off x="1067088" y="1650548"/>
            <a:ext cx="5972100" cy="2764500"/>
          </a:xfrm>
          <a:prstGeom prst="rect">
            <a:avLst/>
          </a:prstGeom>
          <a:noFill/>
          <a:ln>
            <a:noFill/>
          </a:ln>
        </p:spPr>
        <p:txBody>
          <a:bodyPr anchorCtr="0" anchor="t" bIns="91425" lIns="91425" spcFirstLastPara="1" rIns="91425" wrap="square" tIns="91425">
            <a:noAutofit/>
          </a:bodyPr>
          <a:lstStyle>
            <a:lvl1pPr indent="-381000" lvl="0" marL="457200" marR="0" rtl="0" algn="l">
              <a:lnSpc>
                <a:spcPct val="100000"/>
              </a:lnSpc>
              <a:spcBef>
                <a:spcPts val="600"/>
              </a:spcBef>
              <a:spcAft>
                <a:spcPts val="0"/>
              </a:spcAft>
              <a:buClr>
                <a:srgbClr val="1C4587"/>
              </a:buClr>
              <a:buSzPts val="2400"/>
              <a:buFont typeface="Hind"/>
              <a:buChar char="›"/>
              <a:defRPr b="0" i="0" sz="2400" u="none" cap="none" strike="noStrike">
                <a:solidFill>
                  <a:srgbClr val="FFFFFF"/>
                </a:solidFill>
                <a:latin typeface="Hind"/>
                <a:ea typeface="Hind"/>
                <a:cs typeface="Hind"/>
                <a:sym typeface="Hind"/>
              </a:defRPr>
            </a:lvl1pPr>
            <a:lvl2pPr indent="-381000" lvl="1" marL="914400" marR="0" rtl="0" algn="l">
              <a:lnSpc>
                <a:spcPct val="100000"/>
              </a:lnSpc>
              <a:spcBef>
                <a:spcPts val="0"/>
              </a:spcBef>
              <a:spcAft>
                <a:spcPts val="0"/>
              </a:spcAft>
              <a:buClr>
                <a:srgbClr val="1C4587"/>
              </a:buClr>
              <a:buSzPts val="2400"/>
              <a:buFont typeface="Hind"/>
              <a:buChar char="›"/>
              <a:defRPr b="0" i="0" sz="2400" u="none" cap="none" strike="noStrike">
                <a:solidFill>
                  <a:srgbClr val="FFFFFF"/>
                </a:solidFill>
                <a:latin typeface="Hind"/>
                <a:ea typeface="Hind"/>
                <a:cs typeface="Hind"/>
                <a:sym typeface="Hind"/>
              </a:defRPr>
            </a:lvl2pPr>
            <a:lvl3pPr indent="-381000" lvl="2" marL="1371600" marR="0" rtl="0" algn="l">
              <a:lnSpc>
                <a:spcPct val="100000"/>
              </a:lnSpc>
              <a:spcBef>
                <a:spcPts val="0"/>
              </a:spcBef>
              <a:spcAft>
                <a:spcPts val="0"/>
              </a:spcAft>
              <a:buClr>
                <a:srgbClr val="1C4587"/>
              </a:buClr>
              <a:buSzPts val="2400"/>
              <a:buFont typeface="Hind"/>
              <a:buChar char="›"/>
              <a:defRPr b="0" i="0" sz="2400" u="none" cap="none" strike="noStrike">
                <a:solidFill>
                  <a:srgbClr val="FFFFFF"/>
                </a:solidFill>
                <a:latin typeface="Hind"/>
                <a:ea typeface="Hind"/>
                <a:cs typeface="Hind"/>
                <a:sym typeface="Hind"/>
              </a:defRPr>
            </a:lvl3pPr>
            <a:lvl4pPr indent="-381000" lvl="3" marL="1828800" marR="0" rtl="0" algn="l">
              <a:lnSpc>
                <a:spcPct val="100000"/>
              </a:lnSpc>
              <a:spcBef>
                <a:spcPts val="0"/>
              </a:spcBef>
              <a:spcAft>
                <a:spcPts val="0"/>
              </a:spcAft>
              <a:buClr>
                <a:srgbClr val="1C4587"/>
              </a:buClr>
              <a:buSzPts val="2400"/>
              <a:buFont typeface="Hind"/>
              <a:buChar char="›"/>
              <a:defRPr b="0" i="0" sz="2400" u="none" cap="none" strike="noStrike">
                <a:solidFill>
                  <a:srgbClr val="FFFFFF"/>
                </a:solidFill>
                <a:latin typeface="Hind"/>
                <a:ea typeface="Hind"/>
                <a:cs typeface="Hind"/>
                <a:sym typeface="Hind"/>
              </a:defRPr>
            </a:lvl4pPr>
            <a:lvl5pPr indent="-381000" lvl="4" marL="2286000" marR="0" rtl="0" algn="l">
              <a:lnSpc>
                <a:spcPct val="100000"/>
              </a:lnSpc>
              <a:spcBef>
                <a:spcPts val="0"/>
              </a:spcBef>
              <a:spcAft>
                <a:spcPts val="0"/>
              </a:spcAft>
              <a:buClr>
                <a:srgbClr val="1C4587"/>
              </a:buClr>
              <a:buSzPts val="2400"/>
              <a:buFont typeface="Hind"/>
              <a:buChar char="›"/>
              <a:defRPr b="0" i="0" sz="2400" u="none" cap="none" strike="noStrike">
                <a:solidFill>
                  <a:srgbClr val="FFFFFF"/>
                </a:solidFill>
                <a:latin typeface="Hind"/>
                <a:ea typeface="Hind"/>
                <a:cs typeface="Hind"/>
                <a:sym typeface="Hind"/>
              </a:defRPr>
            </a:lvl5pPr>
            <a:lvl6pPr indent="-381000" lvl="5" marL="2743200" marR="0" rtl="0" algn="l">
              <a:lnSpc>
                <a:spcPct val="100000"/>
              </a:lnSpc>
              <a:spcBef>
                <a:spcPts val="0"/>
              </a:spcBef>
              <a:spcAft>
                <a:spcPts val="0"/>
              </a:spcAft>
              <a:buClr>
                <a:srgbClr val="1C4587"/>
              </a:buClr>
              <a:buSzPts val="2400"/>
              <a:buFont typeface="Hind"/>
              <a:buChar char="›"/>
              <a:defRPr b="0" i="0" sz="2400" u="none" cap="none" strike="noStrike">
                <a:solidFill>
                  <a:srgbClr val="FFFFFF"/>
                </a:solidFill>
                <a:latin typeface="Hind"/>
                <a:ea typeface="Hind"/>
                <a:cs typeface="Hind"/>
                <a:sym typeface="Hind"/>
              </a:defRPr>
            </a:lvl6pPr>
            <a:lvl7pPr indent="-381000" lvl="6" marL="3200400" marR="0" rtl="0" algn="l">
              <a:lnSpc>
                <a:spcPct val="100000"/>
              </a:lnSpc>
              <a:spcBef>
                <a:spcPts val="0"/>
              </a:spcBef>
              <a:spcAft>
                <a:spcPts val="0"/>
              </a:spcAft>
              <a:buClr>
                <a:srgbClr val="1C4587"/>
              </a:buClr>
              <a:buSzPts val="2400"/>
              <a:buFont typeface="Hind"/>
              <a:buChar char="›"/>
              <a:defRPr b="0" i="0" sz="2400" u="none" cap="none" strike="noStrike">
                <a:solidFill>
                  <a:srgbClr val="FFFFFF"/>
                </a:solidFill>
                <a:latin typeface="Hind"/>
                <a:ea typeface="Hind"/>
                <a:cs typeface="Hind"/>
                <a:sym typeface="Hind"/>
              </a:defRPr>
            </a:lvl7pPr>
            <a:lvl8pPr indent="-381000" lvl="7" marL="3657600" marR="0" rtl="0" algn="l">
              <a:lnSpc>
                <a:spcPct val="100000"/>
              </a:lnSpc>
              <a:spcBef>
                <a:spcPts val="0"/>
              </a:spcBef>
              <a:spcAft>
                <a:spcPts val="0"/>
              </a:spcAft>
              <a:buClr>
                <a:srgbClr val="1C4587"/>
              </a:buClr>
              <a:buSzPts val="2400"/>
              <a:buFont typeface="Hind"/>
              <a:buChar char="›"/>
              <a:defRPr b="0" i="0" sz="2400" u="none" cap="none" strike="noStrike">
                <a:solidFill>
                  <a:srgbClr val="FFFFFF"/>
                </a:solidFill>
                <a:latin typeface="Hind"/>
                <a:ea typeface="Hind"/>
                <a:cs typeface="Hind"/>
                <a:sym typeface="Hind"/>
              </a:defRPr>
            </a:lvl8pPr>
            <a:lvl9pPr indent="-381000" lvl="8" marL="4114800" marR="0" rtl="0" algn="l">
              <a:lnSpc>
                <a:spcPct val="100000"/>
              </a:lnSpc>
              <a:spcBef>
                <a:spcPts val="0"/>
              </a:spcBef>
              <a:spcAft>
                <a:spcPts val="0"/>
              </a:spcAft>
              <a:buClr>
                <a:srgbClr val="1C4587"/>
              </a:buClr>
              <a:buSzPts val="2400"/>
              <a:buFont typeface="Hind"/>
              <a:buChar char="»"/>
              <a:defRPr b="0" i="0" sz="2400" u="none" cap="none" strike="noStrike">
                <a:solidFill>
                  <a:srgbClr val="FFFFFF"/>
                </a:solidFill>
                <a:latin typeface="Hind"/>
                <a:ea typeface="Hind"/>
                <a:cs typeface="Hind"/>
                <a:sym typeface="Hind"/>
              </a:defRPr>
            </a:lvl9pPr>
          </a:lstStyle>
          <a:p/>
        </p:txBody>
      </p:sp>
      <p:sp>
        <p:nvSpPr>
          <p:cNvPr id="8" name="Google Shape;8;p1"/>
          <p:cNvSpPr txBox="1"/>
          <p:nvPr>
            <p:ph idx="12" type="sldNum"/>
          </p:nvPr>
        </p:nvSpPr>
        <p:spPr>
          <a:xfrm>
            <a:off x="8556775" y="4812625"/>
            <a:ext cx="587100" cy="3309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rgbClr val="FFFFFF"/>
                </a:solidFill>
                <a:latin typeface="Hind"/>
                <a:ea typeface="Hind"/>
                <a:cs typeface="Hind"/>
                <a:sym typeface="Hind"/>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rgbClr val="FFFFFF"/>
                </a:solidFill>
                <a:latin typeface="Hind"/>
                <a:ea typeface="Hind"/>
                <a:cs typeface="Hind"/>
                <a:sym typeface="Hind"/>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rgbClr val="FFFFFF"/>
                </a:solidFill>
                <a:latin typeface="Hind"/>
                <a:ea typeface="Hind"/>
                <a:cs typeface="Hind"/>
                <a:sym typeface="Hind"/>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rgbClr val="FFFFFF"/>
                </a:solidFill>
                <a:latin typeface="Hind"/>
                <a:ea typeface="Hind"/>
                <a:cs typeface="Hind"/>
                <a:sym typeface="Hind"/>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rgbClr val="FFFFFF"/>
                </a:solidFill>
                <a:latin typeface="Hind"/>
                <a:ea typeface="Hind"/>
                <a:cs typeface="Hind"/>
                <a:sym typeface="Hind"/>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rgbClr val="FFFFFF"/>
                </a:solidFill>
                <a:latin typeface="Hind"/>
                <a:ea typeface="Hind"/>
                <a:cs typeface="Hind"/>
                <a:sym typeface="Hind"/>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rgbClr val="FFFFFF"/>
                </a:solidFill>
                <a:latin typeface="Hind"/>
                <a:ea typeface="Hind"/>
                <a:cs typeface="Hind"/>
                <a:sym typeface="Hind"/>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rgbClr val="FFFFFF"/>
                </a:solidFill>
                <a:latin typeface="Hind"/>
                <a:ea typeface="Hind"/>
                <a:cs typeface="Hind"/>
                <a:sym typeface="Hind"/>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rgbClr val="FFFFFF"/>
                </a:solidFill>
                <a:latin typeface="Hind"/>
                <a:ea typeface="Hind"/>
                <a:cs typeface="Hind"/>
                <a:sym typeface="Hind"/>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transition>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hyperlink" Target="https://play.google.com/store/apps/details?id=com.sensotec.knfbreader&amp;hl=en_SG&amp;gl=US"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hyperlink" Target="https://hackaday.io/project/21294-subtitle-reader"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hyperlink" Target="https://create.arduino.cc/projecthub/skyseeker/deaf-blind-communication-with-1sheeld-arduino-bb3362?ref=tag&amp;ref_id=blind&amp;offset=4"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 Id="rId3" Type="http://schemas.openxmlformats.org/officeDocument/2006/relationships/image" Target="../media/image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 Id="rId3"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 Id="rId3" Type="http://schemas.openxmlformats.org/officeDocument/2006/relationships/image" Target="../media/image1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 Id="rId3" Type="http://schemas.openxmlformats.org/officeDocument/2006/relationships/image" Target="../media/image10.png"/><Relationship Id="rId4" Type="http://schemas.openxmlformats.org/officeDocument/2006/relationships/image" Target="../media/image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 Id="rId3" Type="http://schemas.openxmlformats.org/officeDocument/2006/relationships/image" Target="../media/image1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 Id="rId3" Type="http://schemas.openxmlformats.org/officeDocument/2006/relationships/image" Target="../media/image1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 Id="rId3" Type="http://schemas.openxmlformats.org/officeDocument/2006/relationships/image" Target="../media/image1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 Id="rId3" Type="http://schemas.openxmlformats.org/officeDocument/2006/relationships/image" Target="../media/image1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 Id="rId3" Type="http://schemas.openxmlformats.org/officeDocument/2006/relationships/image" Target="../media/image1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7.xml"/><Relationship Id="rId3" Type="http://schemas.openxmlformats.org/officeDocument/2006/relationships/image" Target="../media/image3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8.xml"/><Relationship Id="rId3" Type="http://schemas.openxmlformats.org/officeDocument/2006/relationships/image" Target="../media/image1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9.xml"/><Relationship Id="rId3" Type="http://schemas.openxmlformats.org/officeDocument/2006/relationships/image" Target="../media/image2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0.xml"/><Relationship Id="rId3" Type="http://schemas.openxmlformats.org/officeDocument/2006/relationships/image" Target="../media/image1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1.xml"/><Relationship Id="rId3" Type="http://schemas.openxmlformats.org/officeDocument/2006/relationships/image" Target="../media/image27.png"/><Relationship Id="rId4" Type="http://schemas.openxmlformats.org/officeDocument/2006/relationships/image" Target="../media/image1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2.xml"/><Relationship Id="rId3" Type="http://schemas.openxmlformats.org/officeDocument/2006/relationships/image" Target="../media/image2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3.xml"/><Relationship Id="rId3" Type="http://schemas.openxmlformats.org/officeDocument/2006/relationships/image" Target="../media/image2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5.xml"/><Relationship Id="rId3" Type="http://schemas.openxmlformats.org/officeDocument/2006/relationships/image" Target="../media/image2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6.xml"/><Relationship Id="rId3" Type="http://schemas.openxmlformats.org/officeDocument/2006/relationships/image" Target="../media/image2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7.xml"/><Relationship Id="rId3" Type="http://schemas.openxmlformats.org/officeDocument/2006/relationships/image" Target="../media/image2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9.xml"/><Relationship Id="rId3" Type="http://schemas.openxmlformats.org/officeDocument/2006/relationships/image" Target="../media/image28.png"/><Relationship Id="rId4" Type="http://schemas.openxmlformats.org/officeDocument/2006/relationships/image" Target="../media/image26.png"/><Relationship Id="rId5" Type="http://schemas.openxmlformats.org/officeDocument/2006/relationships/image" Target="../media/image31.png"/><Relationship Id="rId6" Type="http://schemas.openxmlformats.org/officeDocument/2006/relationships/image" Target="../media/image30.png"/><Relationship Id="rId7" Type="http://schemas.openxmlformats.org/officeDocument/2006/relationships/image" Target="../media/image2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4.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16"/>
          <p:cNvSpPr txBox="1"/>
          <p:nvPr>
            <p:ph type="ctrTitle"/>
          </p:nvPr>
        </p:nvSpPr>
        <p:spPr>
          <a:xfrm>
            <a:off x="2328150" y="911550"/>
            <a:ext cx="4487700" cy="1660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PROJECT BLIND EYE</a:t>
            </a:r>
            <a:endParaRPr/>
          </a:p>
        </p:txBody>
      </p:sp>
      <p:sp>
        <p:nvSpPr>
          <p:cNvPr id="201" name="Google Shape;201;p16"/>
          <p:cNvSpPr txBox="1"/>
          <p:nvPr>
            <p:ph idx="4294967295" type="subTitle"/>
          </p:nvPr>
        </p:nvSpPr>
        <p:spPr>
          <a:xfrm>
            <a:off x="1383300" y="3353550"/>
            <a:ext cx="6377400" cy="1321200"/>
          </a:xfrm>
          <a:prstGeom prst="rect">
            <a:avLst/>
          </a:prstGeom>
        </p:spPr>
        <p:txBody>
          <a:bodyPr anchorCtr="0" anchor="t" bIns="91425" lIns="91425" spcFirstLastPara="1" rIns="91425" wrap="square" tIns="91425">
            <a:noAutofit/>
          </a:bodyPr>
          <a:lstStyle/>
          <a:p>
            <a:pPr indent="0" lvl="0" marL="0" rtl="0" algn="ctr">
              <a:spcBef>
                <a:spcPts val="600"/>
              </a:spcBef>
              <a:spcAft>
                <a:spcPts val="0"/>
              </a:spcAft>
              <a:buNone/>
            </a:pPr>
            <a:r>
              <a:rPr lang="en">
                <a:latin typeface="Avenir"/>
                <a:ea typeface="Avenir"/>
                <a:cs typeface="Avenir"/>
                <a:sym typeface="Avenir"/>
              </a:rPr>
              <a:t>TAN KWANG YIK TREMAINE (Leader) [4P3]</a:t>
            </a:r>
            <a:endParaRPr>
              <a:latin typeface="Avenir"/>
              <a:ea typeface="Avenir"/>
              <a:cs typeface="Avenir"/>
              <a:sym typeface="Avenir"/>
            </a:endParaRPr>
          </a:p>
          <a:p>
            <a:pPr indent="0" lvl="0" marL="0" rtl="0" algn="ctr">
              <a:spcBef>
                <a:spcPts val="600"/>
              </a:spcBef>
              <a:spcAft>
                <a:spcPts val="0"/>
              </a:spcAft>
              <a:buNone/>
            </a:pPr>
            <a:r>
              <a:rPr lang="en">
                <a:latin typeface="Avenir"/>
                <a:ea typeface="Avenir"/>
                <a:cs typeface="Avenir"/>
                <a:sym typeface="Avenir"/>
              </a:rPr>
              <a:t>KHNG ASHLEY [4P3]</a:t>
            </a:r>
            <a:endParaRPr>
              <a:latin typeface="Avenir"/>
              <a:ea typeface="Avenir"/>
              <a:cs typeface="Avenir"/>
              <a:sym typeface="Avenir"/>
            </a:endParaRPr>
          </a:p>
        </p:txBody>
      </p:sp>
      <p:sp>
        <p:nvSpPr>
          <p:cNvPr id="202" name="Google Shape;202;p16"/>
          <p:cNvSpPr txBox="1"/>
          <p:nvPr/>
        </p:nvSpPr>
        <p:spPr>
          <a:xfrm>
            <a:off x="3184950" y="2571750"/>
            <a:ext cx="27741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000">
                <a:solidFill>
                  <a:srgbClr val="FFFFFF"/>
                </a:solidFill>
                <a:latin typeface="Pacifico"/>
                <a:ea typeface="Pacifico"/>
                <a:cs typeface="Pacifico"/>
                <a:sym typeface="Pacifico"/>
              </a:rPr>
              <a:t>9-17</a:t>
            </a:r>
            <a:endParaRPr sz="3000">
              <a:solidFill>
                <a:srgbClr val="FFFFFF"/>
              </a:solidFill>
              <a:latin typeface="Pacifico"/>
              <a:ea typeface="Pacifico"/>
              <a:cs typeface="Pacifico"/>
              <a:sym typeface="Pacific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25"/>
          <p:cNvSpPr txBox="1"/>
          <p:nvPr>
            <p:ph type="ctrTitle"/>
          </p:nvPr>
        </p:nvSpPr>
        <p:spPr>
          <a:xfrm>
            <a:off x="1632750" y="1377600"/>
            <a:ext cx="5878500" cy="2388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6700" u="sng">
                <a:latin typeface="Amatic SC"/>
                <a:ea typeface="Amatic SC"/>
                <a:cs typeface="Amatic SC"/>
                <a:sym typeface="Amatic SC"/>
              </a:rPr>
              <a:t>Case Studies</a:t>
            </a:r>
            <a:endParaRPr sz="6700" u="sng">
              <a:latin typeface="Amatic SC"/>
              <a:ea typeface="Amatic SC"/>
              <a:cs typeface="Amatic SC"/>
              <a:sym typeface="Amatic SC"/>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26"/>
          <p:cNvSpPr txBox="1"/>
          <p:nvPr>
            <p:ph type="title"/>
          </p:nvPr>
        </p:nvSpPr>
        <p:spPr>
          <a:xfrm>
            <a:off x="1585938" y="456750"/>
            <a:ext cx="5972100" cy="636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chemeClr val="lt1"/>
                </a:solidFill>
              </a:rPr>
              <a:t>KNFB Reader</a:t>
            </a:r>
            <a:endParaRPr>
              <a:solidFill>
                <a:schemeClr val="lt1"/>
              </a:solidFill>
            </a:endParaRPr>
          </a:p>
        </p:txBody>
      </p:sp>
      <p:sp>
        <p:nvSpPr>
          <p:cNvPr id="263" name="Google Shape;263;p26"/>
          <p:cNvSpPr txBox="1"/>
          <p:nvPr>
            <p:ph idx="1" type="body"/>
          </p:nvPr>
        </p:nvSpPr>
        <p:spPr>
          <a:xfrm>
            <a:off x="1188900" y="1092750"/>
            <a:ext cx="6766200" cy="3594000"/>
          </a:xfrm>
          <a:prstGeom prst="rect">
            <a:avLst/>
          </a:prstGeom>
        </p:spPr>
        <p:txBody>
          <a:bodyPr anchorCtr="0" anchor="t" bIns="91425" lIns="91425" spcFirstLastPara="1" rIns="91425" wrap="square" tIns="91425">
            <a:noAutofit/>
          </a:bodyPr>
          <a:lstStyle/>
          <a:p>
            <a:pPr indent="-342900" lvl="0" marL="457200" rtl="0" algn="l">
              <a:lnSpc>
                <a:spcPct val="107916"/>
              </a:lnSpc>
              <a:spcBef>
                <a:spcPts val="0"/>
              </a:spcBef>
              <a:spcAft>
                <a:spcPts val="0"/>
              </a:spcAft>
              <a:buClr>
                <a:schemeClr val="lt1"/>
              </a:buClr>
              <a:buSzPts val="1800"/>
              <a:buChar char="›"/>
            </a:pPr>
            <a:r>
              <a:rPr lang="en" sz="1800">
                <a:solidFill>
                  <a:schemeClr val="lt1"/>
                </a:solidFill>
              </a:rPr>
              <a:t>App Description</a:t>
            </a:r>
            <a:endParaRPr sz="1800">
              <a:solidFill>
                <a:schemeClr val="lt1"/>
              </a:solidFill>
            </a:endParaRPr>
          </a:p>
          <a:p>
            <a:pPr indent="-342900" lvl="1" marL="914400" rtl="0" algn="l">
              <a:lnSpc>
                <a:spcPct val="107916"/>
              </a:lnSpc>
              <a:spcBef>
                <a:spcPts val="800"/>
              </a:spcBef>
              <a:spcAft>
                <a:spcPts val="0"/>
              </a:spcAft>
              <a:buClr>
                <a:srgbClr val="FFFFFF"/>
              </a:buClr>
              <a:buSzPts val="1800"/>
              <a:buChar char="›"/>
            </a:pPr>
            <a:r>
              <a:rPr lang="en" sz="1800">
                <a:solidFill>
                  <a:schemeClr val="lt1"/>
                </a:solidFill>
              </a:rPr>
              <a:t>An app which aids the visually impaired in reading text on documents using OCR technology</a:t>
            </a:r>
            <a:endParaRPr sz="1800">
              <a:solidFill>
                <a:schemeClr val="lt1"/>
              </a:solidFill>
            </a:endParaRPr>
          </a:p>
          <a:p>
            <a:pPr indent="-342900" lvl="0" marL="457200" rtl="0" algn="l">
              <a:lnSpc>
                <a:spcPct val="107916"/>
              </a:lnSpc>
              <a:spcBef>
                <a:spcPts val="800"/>
              </a:spcBef>
              <a:spcAft>
                <a:spcPts val="0"/>
              </a:spcAft>
              <a:buClr>
                <a:schemeClr val="lt1"/>
              </a:buClr>
              <a:buSzPts val="1800"/>
              <a:buChar char="›"/>
            </a:pPr>
            <a:r>
              <a:rPr lang="en" sz="1800">
                <a:solidFill>
                  <a:schemeClr val="lt1"/>
                </a:solidFill>
              </a:rPr>
              <a:t>Comparison to our project</a:t>
            </a:r>
            <a:endParaRPr sz="1800">
              <a:solidFill>
                <a:schemeClr val="lt1"/>
              </a:solidFill>
            </a:endParaRPr>
          </a:p>
          <a:p>
            <a:pPr indent="-342900" lvl="1" marL="914400" rtl="0" algn="l">
              <a:lnSpc>
                <a:spcPct val="107916"/>
              </a:lnSpc>
              <a:spcBef>
                <a:spcPts val="800"/>
              </a:spcBef>
              <a:spcAft>
                <a:spcPts val="0"/>
              </a:spcAft>
              <a:buClr>
                <a:schemeClr val="lt1"/>
              </a:buClr>
              <a:buSzPts val="1800"/>
              <a:buChar char="›"/>
            </a:pPr>
            <a:r>
              <a:rPr lang="en" sz="1800">
                <a:solidFill>
                  <a:schemeClr val="lt1"/>
                </a:solidFill>
              </a:rPr>
              <a:t>This app does not even include hardware and only reads text but already costs $100</a:t>
            </a:r>
            <a:endParaRPr sz="1800">
              <a:solidFill>
                <a:schemeClr val="lt1"/>
              </a:solidFill>
            </a:endParaRPr>
          </a:p>
          <a:p>
            <a:pPr indent="-342900" lvl="1" marL="914400" rtl="0" algn="l">
              <a:lnSpc>
                <a:spcPct val="107916"/>
              </a:lnSpc>
              <a:spcBef>
                <a:spcPts val="800"/>
              </a:spcBef>
              <a:spcAft>
                <a:spcPts val="0"/>
              </a:spcAft>
              <a:buClr>
                <a:schemeClr val="lt1"/>
              </a:buClr>
              <a:buSzPts val="1800"/>
              <a:buChar char="›"/>
            </a:pPr>
            <a:r>
              <a:rPr lang="en" sz="1800">
                <a:solidFill>
                  <a:schemeClr val="lt1"/>
                </a:solidFill>
              </a:rPr>
              <a:t>Our project has higher functionality and includes hardware for the user</a:t>
            </a:r>
            <a:endParaRPr sz="1800">
              <a:solidFill>
                <a:schemeClr val="lt1"/>
              </a:solidFill>
            </a:endParaRPr>
          </a:p>
          <a:p>
            <a:pPr indent="-342900" lvl="1" marL="914400" rtl="0" algn="l">
              <a:lnSpc>
                <a:spcPct val="107916"/>
              </a:lnSpc>
              <a:spcBef>
                <a:spcPts val="800"/>
              </a:spcBef>
              <a:spcAft>
                <a:spcPts val="800"/>
              </a:spcAft>
              <a:buClr>
                <a:schemeClr val="lt1"/>
              </a:buClr>
              <a:buSzPts val="1800"/>
              <a:buChar char="›"/>
            </a:pPr>
            <a:r>
              <a:rPr lang="en" sz="1800" u="sng">
                <a:solidFill>
                  <a:schemeClr val="lt1"/>
                </a:solidFill>
                <a:hlinkClick r:id="rId3">
                  <a:extLst>
                    <a:ext uri="{A12FA001-AC4F-418D-AE19-62706E023703}">
                      <ahyp:hlinkClr val="tx"/>
                    </a:ext>
                  </a:extLst>
                </a:hlinkClick>
              </a:rPr>
              <a:t>https://play.google.com/store/apps/details?id=com.sensotec.knfbreader&amp;hl=en_SG&amp;gl=US</a:t>
            </a:r>
            <a:endParaRPr sz="1800">
              <a:solidFill>
                <a:schemeClr val="lt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27"/>
          <p:cNvSpPr txBox="1"/>
          <p:nvPr>
            <p:ph type="title"/>
          </p:nvPr>
        </p:nvSpPr>
        <p:spPr>
          <a:xfrm>
            <a:off x="1585938" y="456750"/>
            <a:ext cx="5972100" cy="636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chemeClr val="lt1"/>
                </a:solidFill>
              </a:rPr>
              <a:t>KNFB Reader</a:t>
            </a:r>
            <a:endParaRPr>
              <a:solidFill>
                <a:schemeClr val="lt1"/>
              </a:solidFill>
            </a:endParaRPr>
          </a:p>
        </p:txBody>
      </p:sp>
      <p:pic>
        <p:nvPicPr>
          <p:cNvPr id="269" name="Google Shape;269;p27"/>
          <p:cNvPicPr preferRelativeResize="0"/>
          <p:nvPr/>
        </p:nvPicPr>
        <p:blipFill>
          <a:blip r:embed="rId3">
            <a:alphaModFix/>
          </a:blip>
          <a:stretch>
            <a:fillRect/>
          </a:stretch>
        </p:blipFill>
        <p:spPr>
          <a:xfrm>
            <a:off x="2668125" y="1092750"/>
            <a:ext cx="3807750" cy="389392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28"/>
          <p:cNvSpPr txBox="1"/>
          <p:nvPr>
            <p:ph type="title"/>
          </p:nvPr>
        </p:nvSpPr>
        <p:spPr>
          <a:xfrm>
            <a:off x="1585938" y="456750"/>
            <a:ext cx="5972100" cy="636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chemeClr val="lt1"/>
                </a:solidFill>
              </a:rPr>
              <a:t>Subtitle Reader</a:t>
            </a:r>
            <a:endParaRPr>
              <a:solidFill>
                <a:schemeClr val="lt1"/>
              </a:solidFill>
            </a:endParaRPr>
          </a:p>
        </p:txBody>
      </p:sp>
      <p:sp>
        <p:nvSpPr>
          <p:cNvPr id="275" name="Google Shape;275;p28"/>
          <p:cNvSpPr txBox="1"/>
          <p:nvPr>
            <p:ph idx="1" type="body"/>
          </p:nvPr>
        </p:nvSpPr>
        <p:spPr>
          <a:xfrm>
            <a:off x="1188900" y="1092750"/>
            <a:ext cx="6766200" cy="3763500"/>
          </a:xfrm>
          <a:prstGeom prst="rect">
            <a:avLst/>
          </a:prstGeom>
        </p:spPr>
        <p:txBody>
          <a:bodyPr anchorCtr="0" anchor="t" bIns="91425" lIns="91425" spcFirstLastPara="1" rIns="91425" wrap="square" tIns="91425">
            <a:noAutofit/>
          </a:bodyPr>
          <a:lstStyle/>
          <a:p>
            <a:pPr indent="-342900" lvl="0" marL="457200" rtl="0" algn="l">
              <a:lnSpc>
                <a:spcPct val="107916"/>
              </a:lnSpc>
              <a:spcBef>
                <a:spcPts val="0"/>
              </a:spcBef>
              <a:spcAft>
                <a:spcPts val="0"/>
              </a:spcAft>
              <a:buClr>
                <a:schemeClr val="lt1"/>
              </a:buClr>
              <a:buSzPts val="1800"/>
              <a:buChar char="›"/>
            </a:pPr>
            <a:r>
              <a:rPr lang="en" sz="1800">
                <a:solidFill>
                  <a:schemeClr val="lt1"/>
                </a:solidFill>
              </a:rPr>
              <a:t>App Description</a:t>
            </a:r>
            <a:endParaRPr sz="1800">
              <a:solidFill>
                <a:schemeClr val="lt1"/>
              </a:solidFill>
            </a:endParaRPr>
          </a:p>
          <a:p>
            <a:pPr indent="-342900" lvl="1" marL="914400" rtl="0" algn="l">
              <a:lnSpc>
                <a:spcPct val="107916"/>
              </a:lnSpc>
              <a:spcBef>
                <a:spcPts val="800"/>
              </a:spcBef>
              <a:spcAft>
                <a:spcPts val="0"/>
              </a:spcAft>
              <a:buClr>
                <a:schemeClr val="lt1"/>
              </a:buClr>
              <a:buSzPts val="1800"/>
              <a:buChar char="›"/>
            </a:pPr>
            <a:r>
              <a:rPr lang="en" sz="1800">
                <a:solidFill>
                  <a:schemeClr val="lt1"/>
                </a:solidFill>
              </a:rPr>
              <a:t>An app posted on hackaday.io</a:t>
            </a:r>
            <a:endParaRPr sz="1800">
              <a:solidFill>
                <a:schemeClr val="lt1"/>
              </a:solidFill>
            </a:endParaRPr>
          </a:p>
          <a:p>
            <a:pPr indent="-342900" lvl="1" marL="914400" rtl="0" algn="l">
              <a:lnSpc>
                <a:spcPct val="107916"/>
              </a:lnSpc>
              <a:spcBef>
                <a:spcPts val="800"/>
              </a:spcBef>
              <a:spcAft>
                <a:spcPts val="0"/>
              </a:spcAft>
              <a:buClr>
                <a:schemeClr val="lt1"/>
              </a:buClr>
              <a:buSzPts val="1800"/>
              <a:buChar char="›"/>
            </a:pPr>
            <a:r>
              <a:rPr lang="en" sz="1800">
                <a:solidFill>
                  <a:schemeClr val="lt1"/>
                </a:solidFill>
              </a:rPr>
              <a:t>Uses OCR and a camera on a smartphone or tablet to recognise the text on screen and transforms it into audio</a:t>
            </a:r>
            <a:endParaRPr sz="1800">
              <a:solidFill>
                <a:schemeClr val="lt1"/>
              </a:solidFill>
            </a:endParaRPr>
          </a:p>
          <a:p>
            <a:pPr indent="-342900" lvl="0" marL="457200" rtl="0" algn="l">
              <a:lnSpc>
                <a:spcPct val="107916"/>
              </a:lnSpc>
              <a:spcBef>
                <a:spcPts val="800"/>
              </a:spcBef>
              <a:spcAft>
                <a:spcPts val="0"/>
              </a:spcAft>
              <a:buClr>
                <a:schemeClr val="lt1"/>
              </a:buClr>
              <a:buSzPts val="1800"/>
              <a:buChar char="›"/>
            </a:pPr>
            <a:r>
              <a:rPr lang="en" sz="1800">
                <a:solidFill>
                  <a:schemeClr val="lt1"/>
                </a:solidFill>
              </a:rPr>
              <a:t>Comparison to our project</a:t>
            </a:r>
            <a:endParaRPr sz="1800">
              <a:solidFill>
                <a:schemeClr val="lt1"/>
              </a:solidFill>
            </a:endParaRPr>
          </a:p>
          <a:p>
            <a:pPr indent="-342900" lvl="1" marL="914400" rtl="0" algn="l">
              <a:lnSpc>
                <a:spcPct val="107916"/>
              </a:lnSpc>
              <a:spcBef>
                <a:spcPts val="800"/>
              </a:spcBef>
              <a:spcAft>
                <a:spcPts val="0"/>
              </a:spcAft>
              <a:buClr>
                <a:schemeClr val="lt1"/>
              </a:buClr>
              <a:buSzPts val="1800"/>
              <a:buChar char="›"/>
            </a:pPr>
            <a:r>
              <a:rPr lang="en" sz="1800">
                <a:solidFill>
                  <a:schemeClr val="lt1"/>
                </a:solidFill>
              </a:rPr>
              <a:t>Subtitle reader does not read objects in the image taken by the OCR Camera</a:t>
            </a:r>
            <a:endParaRPr sz="1800">
              <a:solidFill>
                <a:schemeClr val="lt1"/>
              </a:solidFill>
            </a:endParaRPr>
          </a:p>
          <a:p>
            <a:pPr indent="-342900" lvl="1" marL="914400" rtl="0" algn="l">
              <a:lnSpc>
                <a:spcPct val="107916"/>
              </a:lnSpc>
              <a:spcBef>
                <a:spcPts val="800"/>
              </a:spcBef>
              <a:spcAft>
                <a:spcPts val="0"/>
              </a:spcAft>
              <a:buClr>
                <a:schemeClr val="lt1"/>
              </a:buClr>
              <a:buSzPts val="1800"/>
              <a:buChar char="›"/>
            </a:pPr>
            <a:r>
              <a:rPr lang="en" sz="1800">
                <a:solidFill>
                  <a:schemeClr val="lt1"/>
                </a:solidFill>
              </a:rPr>
              <a:t>The blind people would only have access to text captured by the camera</a:t>
            </a:r>
            <a:endParaRPr sz="1800">
              <a:solidFill>
                <a:schemeClr val="lt1"/>
              </a:solidFill>
            </a:endParaRPr>
          </a:p>
          <a:p>
            <a:pPr indent="-342900" lvl="0" marL="457200" rtl="0" algn="l">
              <a:lnSpc>
                <a:spcPct val="107916"/>
              </a:lnSpc>
              <a:spcBef>
                <a:spcPts val="800"/>
              </a:spcBef>
              <a:spcAft>
                <a:spcPts val="800"/>
              </a:spcAft>
              <a:buClr>
                <a:schemeClr val="lt1"/>
              </a:buClr>
              <a:buSzPts val="1800"/>
              <a:buChar char="›"/>
            </a:pPr>
            <a:r>
              <a:rPr lang="en" sz="1800" u="sng">
                <a:solidFill>
                  <a:schemeClr val="lt1"/>
                </a:solidFill>
                <a:hlinkClick r:id="rId3">
                  <a:extLst>
                    <a:ext uri="{A12FA001-AC4F-418D-AE19-62706E023703}">
                      <ahyp:hlinkClr val="tx"/>
                    </a:ext>
                  </a:extLst>
                </a:hlinkClick>
              </a:rPr>
              <a:t>https://hackaday.io/project/21294-subtitle-reader</a:t>
            </a:r>
            <a:endParaRPr sz="1800">
              <a:solidFill>
                <a:schemeClr val="lt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29"/>
          <p:cNvSpPr txBox="1"/>
          <p:nvPr>
            <p:ph type="title"/>
          </p:nvPr>
        </p:nvSpPr>
        <p:spPr>
          <a:xfrm>
            <a:off x="1585938" y="456750"/>
            <a:ext cx="5972100" cy="636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chemeClr val="lt1"/>
                </a:solidFill>
              </a:rPr>
              <a:t>Subtitle Reader</a:t>
            </a:r>
            <a:endParaRPr>
              <a:solidFill>
                <a:schemeClr val="lt1"/>
              </a:solidFill>
            </a:endParaRPr>
          </a:p>
        </p:txBody>
      </p:sp>
      <p:pic>
        <p:nvPicPr>
          <p:cNvPr id="281" name="Google Shape;281;p29"/>
          <p:cNvPicPr preferRelativeResize="0"/>
          <p:nvPr/>
        </p:nvPicPr>
        <p:blipFill>
          <a:blip r:embed="rId3">
            <a:alphaModFix/>
          </a:blip>
          <a:stretch>
            <a:fillRect/>
          </a:stretch>
        </p:blipFill>
        <p:spPr>
          <a:xfrm>
            <a:off x="1255550" y="1092750"/>
            <a:ext cx="6632907" cy="374594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30"/>
          <p:cNvSpPr txBox="1"/>
          <p:nvPr>
            <p:ph type="title"/>
          </p:nvPr>
        </p:nvSpPr>
        <p:spPr>
          <a:xfrm>
            <a:off x="1585938" y="456750"/>
            <a:ext cx="5972100" cy="636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chemeClr val="lt1"/>
                </a:solidFill>
              </a:rPr>
              <a:t>Deaf-Blind Communication</a:t>
            </a:r>
            <a:endParaRPr>
              <a:solidFill>
                <a:schemeClr val="lt1"/>
              </a:solidFill>
            </a:endParaRPr>
          </a:p>
        </p:txBody>
      </p:sp>
      <p:sp>
        <p:nvSpPr>
          <p:cNvPr id="287" name="Google Shape;287;p30"/>
          <p:cNvSpPr txBox="1"/>
          <p:nvPr>
            <p:ph idx="1" type="body"/>
          </p:nvPr>
        </p:nvSpPr>
        <p:spPr>
          <a:xfrm>
            <a:off x="1188900" y="1092750"/>
            <a:ext cx="6766200" cy="3957900"/>
          </a:xfrm>
          <a:prstGeom prst="rect">
            <a:avLst/>
          </a:prstGeom>
        </p:spPr>
        <p:txBody>
          <a:bodyPr anchorCtr="0" anchor="t" bIns="91425" lIns="91425" spcFirstLastPara="1" rIns="91425" wrap="square" tIns="91425">
            <a:noAutofit/>
          </a:bodyPr>
          <a:lstStyle/>
          <a:p>
            <a:pPr indent="-342900" lvl="0" marL="457200" rtl="0" algn="l">
              <a:lnSpc>
                <a:spcPct val="107916"/>
              </a:lnSpc>
              <a:spcBef>
                <a:spcPts val="0"/>
              </a:spcBef>
              <a:spcAft>
                <a:spcPts val="0"/>
              </a:spcAft>
              <a:buClr>
                <a:schemeClr val="lt1"/>
              </a:buClr>
              <a:buSzPts val="1800"/>
              <a:buChar char="›"/>
            </a:pPr>
            <a:r>
              <a:rPr lang="en" sz="1800">
                <a:solidFill>
                  <a:schemeClr val="lt1"/>
                </a:solidFill>
              </a:rPr>
              <a:t>App Description</a:t>
            </a:r>
            <a:endParaRPr sz="1800">
              <a:solidFill>
                <a:schemeClr val="lt1"/>
              </a:solidFill>
            </a:endParaRPr>
          </a:p>
          <a:p>
            <a:pPr indent="-342900" lvl="1" marL="914400" rtl="0" algn="l">
              <a:lnSpc>
                <a:spcPct val="107916"/>
              </a:lnSpc>
              <a:spcBef>
                <a:spcPts val="800"/>
              </a:spcBef>
              <a:spcAft>
                <a:spcPts val="0"/>
              </a:spcAft>
              <a:buClr>
                <a:schemeClr val="lt1"/>
              </a:buClr>
              <a:buSzPts val="1800"/>
              <a:buChar char="›"/>
            </a:pPr>
            <a:r>
              <a:rPr lang="en" sz="1800">
                <a:solidFill>
                  <a:schemeClr val="lt1"/>
                </a:solidFill>
              </a:rPr>
              <a:t>A project made in Arduino which aids communication between deaf and blind people</a:t>
            </a:r>
            <a:endParaRPr sz="1800">
              <a:solidFill>
                <a:schemeClr val="lt1"/>
              </a:solidFill>
            </a:endParaRPr>
          </a:p>
          <a:p>
            <a:pPr indent="-342900" lvl="1" marL="914400" rtl="0" algn="l">
              <a:lnSpc>
                <a:spcPct val="107916"/>
              </a:lnSpc>
              <a:spcBef>
                <a:spcPts val="800"/>
              </a:spcBef>
              <a:spcAft>
                <a:spcPts val="0"/>
              </a:spcAft>
              <a:buClr>
                <a:schemeClr val="lt1"/>
              </a:buClr>
              <a:buSzPts val="1800"/>
              <a:buChar char="›"/>
            </a:pPr>
            <a:r>
              <a:rPr lang="en" sz="1800">
                <a:solidFill>
                  <a:schemeClr val="lt1"/>
                </a:solidFill>
              </a:rPr>
              <a:t>The blind person can hear what is played while the deaf person can see what is shown on the screen</a:t>
            </a:r>
            <a:endParaRPr sz="1800">
              <a:solidFill>
                <a:schemeClr val="lt1"/>
              </a:solidFill>
            </a:endParaRPr>
          </a:p>
          <a:p>
            <a:pPr indent="-342900" lvl="0" marL="457200" rtl="0" algn="l">
              <a:lnSpc>
                <a:spcPct val="107916"/>
              </a:lnSpc>
              <a:spcBef>
                <a:spcPts val="800"/>
              </a:spcBef>
              <a:spcAft>
                <a:spcPts val="0"/>
              </a:spcAft>
              <a:buClr>
                <a:schemeClr val="lt1"/>
              </a:buClr>
              <a:buSzPts val="1800"/>
              <a:buChar char="›"/>
            </a:pPr>
            <a:r>
              <a:rPr lang="en" sz="1800">
                <a:solidFill>
                  <a:schemeClr val="lt1"/>
                </a:solidFill>
              </a:rPr>
              <a:t>Comparison to our project</a:t>
            </a:r>
            <a:endParaRPr sz="1800">
              <a:solidFill>
                <a:schemeClr val="lt1"/>
              </a:solidFill>
            </a:endParaRPr>
          </a:p>
          <a:p>
            <a:pPr indent="-342900" lvl="1" marL="914400" rtl="0" algn="l">
              <a:lnSpc>
                <a:spcPct val="107916"/>
              </a:lnSpc>
              <a:spcBef>
                <a:spcPts val="800"/>
              </a:spcBef>
              <a:spcAft>
                <a:spcPts val="0"/>
              </a:spcAft>
              <a:buClr>
                <a:schemeClr val="lt1"/>
              </a:buClr>
              <a:buSzPts val="1800"/>
              <a:buChar char="›"/>
            </a:pPr>
            <a:r>
              <a:rPr lang="en" sz="1800">
                <a:solidFill>
                  <a:schemeClr val="lt1"/>
                </a:solidFill>
              </a:rPr>
              <a:t>Again, this has a limited functionality as it only allows text transmission, and not images</a:t>
            </a:r>
            <a:endParaRPr sz="1800">
              <a:solidFill>
                <a:schemeClr val="lt1"/>
              </a:solidFill>
            </a:endParaRPr>
          </a:p>
          <a:p>
            <a:pPr indent="-342900" lvl="0" marL="457200" rtl="0" algn="l">
              <a:lnSpc>
                <a:spcPct val="107916"/>
              </a:lnSpc>
              <a:spcBef>
                <a:spcPts val="800"/>
              </a:spcBef>
              <a:spcAft>
                <a:spcPts val="800"/>
              </a:spcAft>
              <a:buClr>
                <a:schemeClr val="lt1"/>
              </a:buClr>
              <a:buSzPts val="1800"/>
              <a:buChar char="›"/>
            </a:pPr>
            <a:r>
              <a:rPr lang="en" sz="1800" u="sng">
                <a:solidFill>
                  <a:schemeClr val="lt1"/>
                </a:solidFill>
                <a:hlinkClick r:id="rId3">
                  <a:extLst>
                    <a:ext uri="{A12FA001-AC4F-418D-AE19-62706E023703}">
                      <ahyp:hlinkClr val="tx"/>
                    </a:ext>
                  </a:extLst>
                </a:hlinkClick>
              </a:rPr>
              <a:t>https://create.arduino.cc/projecthub/skyseeker/deaf-blind-communication-with-1sheeld-arduino-bb3362?ref=tag&amp;ref_id=blind&amp;offset=4</a:t>
            </a:r>
            <a:endParaRPr sz="1800">
              <a:solidFill>
                <a:schemeClr val="lt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31"/>
          <p:cNvSpPr txBox="1"/>
          <p:nvPr>
            <p:ph type="title"/>
          </p:nvPr>
        </p:nvSpPr>
        <p:spPr>
          <a:xfrm>
            <a:off x="1585938" y="456750"/>
            <a:ext cx="5972100" cy="636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chemeClr val="lt1"/>
                </a:solidFill>
              </a:rPr>
              <a:t>Deaf-Blind Communication</a:t>
            </a:r>
            <a:endParaRPr>
              <a:solidFill>
                <a:schemeClr val="lt1"/>
              </a:solidFill>
            </a:endParaRPr>
          </a:p>
        </p:txBody>
      </p:sp>
      <p:pic>
        <p:nvPicPr>
          <p:cNvPr id="293" name="Google Shape;293;p31"/>
          <p:cNvPicPr preferRelativeResize="0"/>
          <p:nvPr/>
        </p:nvPicPr>
        <p:blipFill>
          <a:blip r:embed="rId3">
            <a:alphaModFix/>
          </a:blip>
          <a:stretch>
            <a:fillRect/>
          </a:stretch>
        </p:blipFill>
        <p:spPr>
          <a:xfrm>
            <a:off x="1518975" y="1092750"/>
            <a:ext cx="6106051" cy="374595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32"/>
          <p:cNvSpPr txBox="1"/>
          <p:nvPr>
            <p:ph type="ctrTitle"/>
          </p:nvPr>
        </p:nvSpPr>
        <p:spPr>
          <a:xfrm>
            <a:off x="1632750" y="1377600"/>
            <a:ext cx="5878500" cy="2388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6700" u="sng">
                <a:latin typeface="Amatic SC"/>
                <a:ea typeface="Amatic SC"/>
                <a:cs typeface="Amatic SC"/>
                <a:sym typeface="Amatic SC"/>
              </a:rPr>
              <a:t>Area Of Work</a:t>
            </a:r>
            <a:endParaRPr sz="6700" u="sng">
              <a:latin typeface="Amatic SC"/>
              <a:ea typeface="Amatic SC"/>
              <a:cs typeface="Amatic SC"/>
              <a:sym typeface="Amatic SC"/>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33"/>
          <p:cNvSpPr txBox="1"/>
          <p:nvPr>
            <p:ph type="title"/>
          </p:nvPr>
        </p:nvSpPr>
        <p:spPr>
          <a:xfrm>
            <a:off x="1196402" y="698425"/>
            <a:ext cx="6751200" cy="636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chemeClr val="lt1"/>
                </a:solidFill>
              </a:rPr>
              <a:t>Area of work - Product Description</a:t>
            </a:r>
            <a:endParaRPr/>
          </a:p>
        </p:txBody>
      </p:sp>
      <p:sp>
        <p:nvSpPr>
          <p:cNvPr id="304" name="Google Shape;304;p33"/>
          <p:cNvSpPr txBox="1"/>
          <p:nvPr>
            <p:ph idx="1" type="body"/>
          </p:nvPr>
        </p:nvSpPr>
        <p:spPr>
          <a:xfrm>
            <a:off x="1795200" y="1334425"/>
            <a:ext cx="5553600" cy="2718900"/>
          </a:xfrm>
          <a:prstGeom prst="rect">
            <a:avLst/>
          </a:prstGeom>
        </p:spPr>
        <p:txBody>
          <a:bodyPr anchorCtr="0" anchor="t" bIns="91425" lIns="91425" spcFirstLastPara="1" rIns="91425" wrap="square" tIns="91425">
            <a:noAutofit/>
          </a:bodyPr>
          <a:lstStyle/>
          <a:p>
            <a:pPr indent="-342900" lvl="0" marL="457200" rtl="0" algn="l">
              <a:lnSpc>
                <a:spcPct val="107916"/>
              </a:lnSpc>
              <a:spcBef>
                <a:spcPts val="0"/>
              </a:spcBef>
              <a:spcAft>
                <a:spcPts val="0"/>
              </a:spcAft>
              <a:buClr>
                <a:schemeClr val="lt1"/>
              </a:buClr>
              <a:buSzPts val="1800"/>
              <a:buChar char="›"/>
            </a:pPr>
            <a:r>
              <a:rPr lang="en" sz="1800">
                <a:solidFill>
                  <a:schemeClr val="lt1"/>
                </a:solidFill>
              </a:rPr>
              <a:t>Scanner</a:t>
            </a:r>
            <a:endParaRPr sz="1800">
              <a:solidFill>
                <a:schemeClr val="lt1"/>
              </a:solidFill>
            </a:endParaRPr>
          </a:p>
          <a:p>
            <a:pPr indent="-342900" lvl="1" marL="914400" rtl="0" algn="l">
              <a:lnSpc>
                <a:spcPct val="107916"/>
              </a:lnSpc>
              <a:spcBef>
                <a:spcPts val="800"/>
              </a:spcBef>
              <a:spcAft>
                <a:spcPts val="0"/>
              </a:spcAft>
              <a:buClr>
                <a:schemeClr val="lt1"/>
              </a:buClr>
              <a:buSzPts val="1800"/>
              <a:buChar char="›"/>
            </a:pPr>
            <a:r>
              <a:rPr lang="en" sz="1800">
                <a:solidFill>
                  <a:schemeClr val="lt1"/>
                </a:solidFill>
              </a:rPr>
              <a:t>A scanner contains all the functional components</a:t>
            </a:r>
            <a:endParaRPr sz="1800">
              <a:solidFill>
                <a:schemeClr val="lt1"/>
              </a:solidFill>
            </a:endParaRPr>
          </a:p>
          <a:p>
            <a:pPr indent="-342900" lvl="0" marL="457200" rtl="0" algn="l">
              <a:lnSpc>
                <a:spcPct val="107916"/>
              </a:lnSpc>
              <a:spcBef>
                <a:spcPts val="800"/>
              </a:spcBef>
              <a:spcAft>
                <a:spcPts val="0"/>
              </a:spcAft>
              <a:buClr>
                <a:schemeClr val="lt1"/>
              </a:buClr>
              <a:buSzPts val="1800"/>
              <a:buChar char="›"/>
            </a:pPr>
            <a:r>
              <a:rPr lang="en" sz="1800">
                <a:solidFill>
                  <a:schemeClr val="lt1"/>
                </a:solidFill>
              </a:rPr>
              <a:t>3D Printed Stand</a:t>
            </a:r>
            <a:endParaRPr sz="1800">
              <a:solidFill>
                <a:schemeClr val="lt1"/>
              </a:solidFill>
            </a:endParaRPr>
          </a:p>
          <a:p>
            <a:pPr indent="-342900" lvl="1" marL="914400" rtl="0" algn="l">
              <a:lnSpc>
                <a:spcPct val="107916"/>
              </a:lnSpc>
              <a:spcBef>
                <a:spcPts val="800"/>
              </a:spcBef>
              <a:spcAft>
                <a:spcPts val="800"/>
              </a:spcAft>
              <a:buClr>
                <a:schemeClr val="lt1"/>
              </a:buClr>
              <a:buSzPts val="1800"/>
              <a:buChar char="›"/>
            </a:pPr>
            <a:r>
              <a:rPr lang="en" sz="1800">
                <a:solidFill>
                  <a:schemeClr val="lt1"/>
                </a:solidFill>
              </a:rPr>
              <a:t>A stand to support the scanner which faces down to look at a piece of paper/book on a flat surface</a:t>
            </a:r>
            <a:endParaRPr sz="1800">
              <a:solidFill>
                <a:schemeClr val="lt1"/>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34"/>
          <p:cNvSpPr txBox="1"/>
          <p:nvPr>
            <p:ph type="title"/>
          </p:nvPr>
        </p:nvSpPr>
        <p:spPr>
          <a:xfrm>
            <a:off x="1196402" y="698425"/>
            <a:ext cx="6751200" cy="636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chemeClr val="lt1"/>
                </a:solidFill>
              </a:rPr>
              <a:t>Area of work - Functionality</a:t>
            </a:r>
            <a:endParaRPr/>
          </a:p>
        </p:txBody>
      </p:sp>
      <p:sp>
        <p:nvSpPr>
          <p:cNvPr id="310" name="Google Shape;310;p34"/>
          <p:cNvSpPr txBox="1"/>
          <p:nvPr>
            <p:ph idx="1" type="body"/>
          </p:nvPr>
        </p:nvSpPr>
        <p:spPr>
          <a:xfrm>
            <a:off x="1795200" y="1558204"/>
            <a:ext cx="5553600" cy="2622300"/>
          </a:xfrm>
          <a:prstGeom prst="rect">
            <a:avLst/>
          </a:prstGeom>
        </p:spPr>
        <p:txBody>
          <a:bodyPr anchorCtr="0" anchor="t" bIns="91425" lIns="91425" spcFirstLastPara="1" rIns="91425" wrap="square" tIns="91425">
            <a:noAutofit/>
          </a:bodyPr>
          <a:lstStyle/>
          <a:p>
            <a:pPr indent="-349250" lvl="0" marL="457200" rtl="0" algn="l">
              <a:lnSpc>
                <a:spcPct val="107916"/>
              </a:lnSpc>
              <a:spcBef>
                <a:spcPts val="0"/>
              </a:spcBef>
              <a:spcAft>
                <a:spcPts val="0"/>
              </a:spcAft>
              <a:buClr>
                <a:schemeClr val="lt1"/>
              </a:buClr>
              <a:buSzPts val="1900"/>
              <a:buChar char="›"/>
            </a:pPr>
            <a:r>
              <a:rPr lang="en" sz="1800">
                <a:solidFill>
                  <a:schemeClr val="lt1"/>
                </a:solidFill>
              </a:rPr>
              <a:t>A button is pressed</a:t>
            </a:r>
            <a:endParaRPr sz="1800">
              <a:solidFill>
                <a:schemeClr val="lt1"/>
              </a:solidFill>
            </a:endParaRPr>
          </a:p>
          <a:p>
            <a:pPr indent="-342900" lvl="0" marL="457200" rtl="0" algn="l">
              <a:lnSpc>
                <a:spcPct val="107916"/>
              </a:lnSpc>
              <a:spcBef>
                <a:spcPts val="800"/>
              </a:spcBef>
              <a:spcAft>
                <a:spcPts val="0"/>
              </a:spcAft>
              <a:buClr>
                <a:schemeClr val="lt1"/>
              </a:buClr>
              <a:buSzPts val="1800"/>
              <a:buChar char="›"/>
            </a:pPr>
            <a:r>
              <a:rPr lang="en" sz="1800">
                <a:solidFill>
                  <a:schemeClr val="lt1"/>
                </a:solidFill>
              </a:rPr>
              <a:t>The Camera Module V2.1 captures a picture</a:t>
            </a:r>
            <a:endParaRPr sz="1800">
              <a:solidFill>
                <a:schemeClr val="lt1"/>
              </a:solidFill>
            </a:endParaRPr>
          </a:p>
          <a:p>
            <a:pPr indent="-342900" lvl="0" marL="457200" rtl="0" algn="l">
              <a:lnSpc>
                <a:spcPct val="107916"/>
              </a:lnSpc>
              <a:spcBef>
                <a:spcPts val="800"/>
              </a:spcBef>
              <a:spcAft>
                <a:spcPts val="0"/>
              </a:spcAft>
              <a:buClr>
                <a:schemeClr val="lt1"/>
              </a:buClr>
              <a:buSzPts val="1800"/>
              <a:buChar char="›"/>
            </a:pPr>
            <a:r>
              <a:rPr lang="en" sz="1800">
                <a:solidFill>
                  <a:schemeClr val="lt1"/>
                </a:solidFill>
              </a:rPr>
              <a:t>The picture is processed by our program in 2 sections</a:t>
            </a:r>
            <a:endParaRPr sz="1800">
              <a:solidFill>
                <a:schemeClr val="lt1"/>
              </a:solidFill>
            </a:endParaRPr>
          </a:p>
          <a:p>
            <a:pPr indent="-342900" lvl="1" marL="914400" rtl="0" algn="l">
              <a:lnSpc>
                <a:spcPct val="107916"/>
              </a:lnSpc>
              <a:spcBef>
                <a:spcPts val="800"/>
              </a:spcBef>
              <a:spcAft>
                <a:spcPts val="0"/>
              </a:spcAft>
              <a:buClr>
                <a:schemeClr val="lt1"/>
              </a:buClr>
              <a:buSzPts val="1800"/>
              <a:buChar char="›"/>
            </a:pPr>
            <a:r>
              <a:rPr lang="en" sz="1800">
                <a:solidFill>
                  <a:schemeClr val="lt1"/>
                </a:solidFill>
              </a:rPr>
              <a:t>Object Detection - OpenCV (YOLO)</a:t>
            </a:r>
            <a:endParaRPr sz="1800">
              <a:solidFill>
                <a:schemeClr val="lt1"/>
              </a:solidFill>
            </a:endParaRPr>
          </a:p>
          <a:p>
            <a:pPr indent="-342900" lvl="1" marL="914400" rtl="0" algn="l">
              <a:lnSpc>
                <a:spcPct val="107916"/>
              </a:lnSpc>
              <a:spcBef>
                <a:spcPts val="800"/>
              </a:spcBef>
              <a:spcAft>
                <a:spcPts val="800"/>
              </a:spcAft>
              <a:buClr>
                <a:schemeClr val="lt1"/>
              </a:buClr>
              <a:buSzPts val="1800"/>
              <a:buChar char="›"/>
            </a:pPr>
            <a:r>
              <a:rPr lang="en" sz="1800">
                <a:solidFill>
                  <a:schemeClr val="lt1"/>
                </a:solidFill>
              </a:rPr>
              <a:t>Optical Character Recognition - Tesseract</a:t>
            </a:r>
            <a:endParaRPr sz="1800">
              <a:solidFill>
                <a:schemeClr val="lt1"/>
              </a:solidFill>
            </a:endParaRPr>
          </a:p>
        </p:txBody>
      </p:sp>
      <p:pic>
        <p:nvPicPr>
          <p:cNvPr id="311" name="Google Shape;311;p34"/>
          <p:cNvPicPr preferRelativeResize="0"/>
          <p:nvPr/>
        </p:nvPicPr>
        <p:blipFill rotWithShape="1">
          <a:blip r:embed="rId3">
            <a:alphaModFix/>
          </a:blip>
          <a:srcRect b="0" l="25136" r="25136" t="0"/>
          <a:stretch/>
        </p:blipFill>
        <p:spPr>
          <a:xfrm>
            <a:off x="374225" y="2141050"/>
            <a:ext cx="1420975" cy="14566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17"/>
          <p:cNvSpPr txBox="1"/>
          <p:nvPr>
            <p:ph type="ctrTitle"/>
          </p:nvPr>
        </p:nvSpPr>
        <p:spPr>
          <a:xfrm>
            <a:off x="1632750" y="1377600"/>
            <a:ext cx="5878500" cy="2388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6700" u="sng">
                <a:latin typeface="Amatic SC"/>
                <a:ea typeface="Amatic SC"/>
                <a:cs typeface="Amatic SC"/>
                <a:sym typeface="Amatic SC"/>
              </a:rPr>
              <a:t>Brief Introduction To Project Blind Eye</a:t>
            </a:r>
            <a:endParaRPr sz="6700" u="sng">
              <a:latin typeface="Amatic SC"/>
              <a:ea typeface="Amatic SC"/>
              <a:cs typeface="Amatic SC"/>
              <a:sym typeface="Amatic SC"/>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35"/>
          <p:cNvSpPr txBox="1"/>
          <p:nvPr>
            <p:ph type="title"/>
          </p:nvPr>
        </p:nvSpPr>
        <p:spPr>
          <a:xfrm>
            <a:off x="1196402" y="698425"/>
            <a:ext cx="6751200" cy="636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chemeClr val="lt1"/>
                </a:solidFill>
              </a:rPr>
              <a:t>Area of work - Functionality</a:t>
            </a:r>
            <a:endParaRPr/>
          </a:p>
        </p:txBody>
      </p:sp>
      <p:sp>
        <p:nvSpPr>
          <p:cNvPr id="317" name="Google Shape;317;p35"/>
          <p:cNvSpPr txBox="1"/>
          <p:nvPr>
            <p:ph idx="1" type="body"/>
          </p:nvPr>
        </p:nvSpPr>
        <p:spPr>
          <a:xfrm>
            <a:off x="1795200" y="1574850"/>
            <a:ext cx="5553600" cy="3146400"/>
          </a:xfrm>
          <a:prstGeom prst="rect">
            <a:avLst/>
          </a:prstGeom>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rgbClr val="FFFFFF"/>
              </a:buClr>
              <a:buSzPts val="1800"/>
              <a:buChar char="›"/>
            </a:pPr>
            <a:r>
              <a:rPr lang="en" sz="1800"/>
              <a:t>A sentence is generated to describe the </a:t>
            </a:r>
            <a:r>
              <a:rPr lang="en" sz="1800"/>
              <a:t>images along with the text in the image</a:t>
            </a:r>
            <a:endParaRPr sz="1800"/>
          </a:p>
          <a:p>
            <a:pPr indent="-342900" lvl="0" marL="457200" rtl="0" algn="l">
              <a:lnSpc>
                <a:spcPct val="115000"/>
              </a:lnSpc>
              <a:spcBef>
                <a:spcPts val="0"/>
              </a:spcBef>
              <a:spcAft>
                <a:spcPts val="0"/>
              </a:spcAft>
              <a:buClr>
                <a:srgbClr val="FFFFFF"/>
              </a:buClr>
              <a:buSzPts val="1800"/>
              <a:buChar char="›"/>
            </a:pPr>
            <a:r>
              <a:rPr lang="en" sz="1800"/>
              <a:t>Text is converted to audio file using TTS technology</a:t>
            </a:r>
            <a:endParaRPr sz="1800"/>
          </a:p>
          <a:p>
            <a:pPr indent="-342900" lvl="0" marL="457200" rtl="0" algn="l">
              <a:lnSpc>
                <a:spcPct val="115000"/>
              </a:lnSpc>
              <a:spcBef>
                <a:spcPts val="0"/>
              </a:spcBef>
              <a:spcAft>
                <a:spcPts val="0"/>
              </a:spcAft>
              <a:buClr>
                <a:srgbClr val="FFFFFF"/>
              </a:buClr>
              <a:buSzPts val="1800"/>
              <a:buChar char="›"/>
            </a:pPr>
            <a:r>
              <a:rPr lang="en" sz="1800">
                <a:solidFill>
                  <a:schemeClr val="lt1"/>
                </a:solidFill>
              </a:rPr>
              <a:t>Lastly, the audio file is read out through the speaker</a:t>
            </a:r>
            <a:endParaRPr sz="1800"/>
          </a:p>
        </p:txBody>
      </p:sp>
      <p:pic>
        <p:nvPicPr>
          <p:cNvPr id="318" name="Google Shape;318;p35"/>
          <p:cNvPicPr preferRelativeResize="0"/>
          <p:nvPr/>
        </p:nvPicPr>
        <p:blipFill>
          <a:blip r:embed="rId3">
            <a:alphaModFix/>
          </a:blip>
          <a:stretch>
            <a:fillRect/>
          </a:stretch>
        </p:blipFill>
        <p:spPr>
          <a:xfrm>
            <a:off x="7183048" y="3589451"/>
            <a:ext cx="1748974" cy="1368226"/>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36"/>
          <p:cNvSpPr txBox="1"/>
          <p:nvPr>
            <p:ph type="title"/>
          </p:nvPr>
        </p:nvSpPr>
        <p:spPr>
          <a:xfrm>
            <a:off x="1196402" y="698425"/>
            <a:ext cx="6751200" cy="636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chemeClr val="lt1"/>
                </a:solidFill>
              </a:rPr>
              <a:t>Object Detection Algorithms</a:t>
            </a:r>
            <a:endParaRPr/>
          </a:p>
        </p:txBody>
      </p:sp>
      <p:sp>
        <p:nvSpPr>
          <p:cNvPr id="324" name="Google Shape;324;p36"/>
          <p:cNvSpPr txBox="1"/>
          <p:nvPr>
            <p:ph idx="1" type="body"/>
          </p:nvPr>
        </p:nvSpPr>
        <p:spPr>
          <a:xfrm>
            <a:off x="2871000" y="1491725"/>
            <a:ext cx="3402000" cy="1407000"/>
          </a:xfrm>
          <a:prstGeom prst="rect">
            <a:avLst/>
          </a:prstGeom>
        </p:spPr>
        <p:txBody>
          <a:bodyPr anchorCtr="0" anchor="t" bIns="91425" lIns="91425" spcFirstLastPara="1" rIns="91425" wrap="square" tIns="91425">
            <a:noAutofit/>
          </a:bodyPr>
          <a:lstStyle/>
          <a:p>
            <a:pPr indent="-342900" lvl="0" marL="457200" rtl="0" algn="l">
              <a:lnSpc>
                <a:spcPct val="107916"/>
              </a:lnSpc>
              <a:spcBef>
                <a:spcPts val="0"/>
              </a:spcBef>
              <a:spcAft>
                <a:spcPts val="0"/>
              </a:spcAft>
              <a:buClr>
                <a:schemeClr val="lt1"/>
              </a:buClr>
              <a:buSzPts val="1800"/>
              <a:buChar char="›"/>
            </a:pPr>
            <a:r>
              <a:rPr lang="en" sz="1800">
                <a:solidFill>
                  <a:schemeClr val="lt1"/>
                </a:solidFill>
              </a:rPr>
              <a:t>YOLO - You Only Look Once</a:t>
            </a:r>
            <a:endParaRPr sz="1800">
              <a:solidFill>
                <a:schemeClr val="lt1"/>
              </a:solidFill>
            </a:endParaRPr>
          </a:p>
          <a:p>
            <a:pPr indent="-342900" lvl="0" marL="457200" rtl="0" algn="l">
              <a:lnSpc>
                <a:spcPct val="107916"/>
              </a:lnSpc>
              <a:spcBef>
                <a:spcPts val="800"/>
              </a:spcBef>
              <a:spcAft>
                <a:spcPts val="0"/>
              </a:spcAft>
              <a:buClr>
                <a:schemeClr val="lt1"/>
              </a:buClr>
              <a:buSzPts val="1800"/>
              <a:buChar char="›"/>
            </a:pPr>
            <a:r>
              <a:rPr lang="en" sz="1800">
                <a:solidFill>
                  <a:schemeClr val="lt1"/>
                </a:solidFill>
              </a:rPr>
              <a:t>Faster R-CNN</a:t>
            </a:r>
            <a:endParaRPr sz="1800">
              <a:solidFill>
                <a:schemeClr val="lt1"/>
              </a:solidFill>
            </a:endParaRPr>
          </a:p>
          <a:p>
            <a:pPr indent="-342900" lvl="0" marL="457200" rtl="0" algn="l">
              <a:lnSpc>
                <a:spcPct val="107916"/>
              </a:lnSpc>
              <a:spcBef>
                <a:spcPts val="800"/>
              </a:spcBef>
              <a:spcAft>
                <a:spcPts val="800"/>
              </a:spcAft>
              <a:buClr>
                <a:schemeClr val="lt1"/>
              </a:buClr>
              <a:buSzPts val="1800"/>
              <a:buChar char="›"/>
            </a:pPr>
            <a:r>
              <a:rPr lang="en" sz="1800">
                <a:solidFill>
                  <a:schemeClr val="lt1"/>
                </a:solidFill>
              </a:rPr>
              <a:t>SSD - Single Shot Detectors</a:t>
            </a:r>
            <a:endParaRPr sz="1800">
              <a:solidFill>
                <a:schemeClr val="lt1"/>
              </a:solidFill>
            </a:endParaRPr>
          </a:p>
        </p:txBody>
      </p:sp>
      <p:pic>
        <p:nvPicPr>
          <p:cNvPr id="325" name="Google Shape;325;p36"/>
          <p:cNvPicPr preferRelativeResize="0"/>
          <p:nvPr/>
        </p:nvPicPr>
        <p:blipFill>
          <a:blip r:embed="rId3">
            <a:alphaModFix/>
          </a:blip>
          <a:stretch>
            <a:fillRect/>
          </a:stretch>
        </p:blipFill>
        <p:spPr>
          <a:xfrm>
            <a:off x="1169200" y="3275250"/>
            <a:ext cx="1527300" cy="1527300"/>
          </a:xfrm>
          <a:prstGeom prst="rect">
            <a:avLst/>
          </a:prstGeom>
          <a:noFill/>
          <a:ln>
            <a:noFill/>
          </a:ln>
        </p:spPr>
      </p:pic>
      <p:pic>
        <p:nvPicPr>
          <p:cNvPr id="326" name="Google Shape;326;p36"/>
          <p:cNvPicPr preferRelativeResize="0"/>
          <p:nvPr/>
        </p:nvPicPr>
        <p:blipFill>
          <a:blip r:embed="rId4">
            <a:alphaModFix/>
          </a:blip>
          <a:stretch>
            <a:fillRect/>
          </a:stretch>
        </p:blipFill>
        <p:spPr>
          <a:xfrm>
            <a:off x="5770625" y="3179738"/>
            <a:ext cx="1714924" cy="17183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37"/>
          <p:cNvSpPr txBox="1"/>
          <p:nvPr>
            <p:ph type="title"/>
          </p:nvPr>
        </p:nvSpPr>
        <p:spPr>
          <a:xfrm>
            <a:off x="1196402" y="698425"/>
            <a:ext cx="6751200" cy="636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chemeClr val="lt1"/>
                </a:solidFill>
              </a:rPr>
              <a:t>Why we chose YOLO?</a:t>
            </a:r>
            <a:endParaRPr/>
          </a:p>
        </p:txBody>
      </p:sp>
      <p:sp>
        <p:nvSpPr>
          <p:cNvPr id="332" name="Google Shape;332;p37"/>
          <p:cNvSpPr txBox="1"/>
          <p:nvPr>
            <p:ph idx="1" type="body"/>
          </p:nvPr>
        </p:nvSpPr>
        <p:spPr>
          <a:xfrm>
            <a:off x="1795200" y="1416897"/>
            <a:ext cx="5553600" cy="2309700"/>
          </a:xfrm>
          <a:prstGeom prst="rect">
            <a:avLst/>
          </a:prstGeom>
        </p:spPr>
        <p:txBody>
          <a:bodyPr anchorCtr="0" anchor="t" bIns="91425" lIns="91425" spcFirstLastPara="1" rIns="91425" wrap="square" tIns="91425">
            <a:noAutofit/>
          </a:bodyPr>
          <a:lstStyle/>
          <a:p>
            <a:pPr indent="-342900" lvl="0" marL="457200" rtl="0" algn="l">
              <a:lnSpc>
                <a:spcPct val="107916"/>
              </a:lnSpc>
              <a:spcBef>
                <a:spcPts val="0"/>
              </a:spcBef>
              <a:spcAft>
                <a:spcPts val="0"/>
              </a:spcAft>
              <a:buClr>
                <a:schemeClr val="lt1"/>
              </a:buClr>
              <a:buSzPts val="1800"/>
              <a:buChar char="›"/>
            </a:pPr>
            <a:r>
              <a:rPr lang="en" sz="1800">
                <a:solidFill>
                  <a:schemeClr val="lt1"/>
                </a:solidFill>
              </a:rPr>
              <a:t>YOLO - You Only Look Once</a:t>
            </a:r>
            <a:endParaRPr sz="1800">
              <a:solidFill>
                <a:schemeClr val="lt1"/>
              </a:solidFill>
            </a:endParaRPr>
          </a:p>
          <a:p>
            <a:pPr indent="-342900" lvl="1" marL="914400" rtl="0" algn="l">
              <a:lnSpc>
                <a:spcPct val="107916"/>
              </a:lnSpc>
              <a:spcBef>
                <a:spcPts val="800"/>
              </a:spcBef>
              <a:spcAft>
                <a:spcPts val="0"/>
              </a:spcAft>
              <a:buClr>
                <a:schemeClr val="lt1"/>
              </a:buClr>
              <a:buSzPts val="1800"/>
              <a:buChar char="›"/>
            </a:pPr>
            <a:r>
              <a:rPr lang="en" sz="1800">
                <a:solidFill>
                  <a:schemeClr val="lt1"/>
                </a:solidFill>
              </a:rPr>
              <a:t>Designed for speed and real-time use</a:t>
            </a:r>
            <a:endParaRPr sz="1800">
              <a:solidFill>
                <a:schemeClr val="lt1"/>
              </a:solidFill>
            </a:endParaRPr>
          </a:p>
          <a:p>
            <a:pPr indent="-342900" lvl="1" marL="914400" rtl="0" algn="l">
              <a:lnSpc>
                <a:spcPct val="107916"/>
              </a:lnSpc>
              <a:spcBef>
                <a:spcPts val="800"/>
              </a:spcBef>
              <a:spcAft>
                <a:spcPts val="0"/>
              </a:spcAft>
              <a:buClr>
                <a:schemeClr val="lt1"/>
              </a:buClr>
              <a:buSzPts val="1800"/>
              <a:buChar char="›"/>
            </a:pPr>
            <a:r>
              <a:rPr lang="en" sz="1800">
                <a:solidFill>
                  <a:schemeClr val="lt1"/>
                </a:solidFill>
              </a:rPr>
              <a:t>Very suitable for this project as speed is a very important consideration factor</a:t>
            </a:r>
            <a:endParaRPr sz="1800">
              <a:solidFill>
                <a:schemeClr val="lt1"/>
              </a:solidFill>
            </a:endParaRPr>
          </a:p>
          <a:p>
            <a:pPr indent="-342900" lvl="1" marL="914400" rtl="0" algn="l">
              <a:lnSpc>
                <a:spcPct val="107916"/>
              </a:lnSpc>
              <a:spcBef>
                <a:spcPts val="800"/>
              </a:spcBef>
              <a:spcAft>
                <a:spcPts val="800"/>
              </a:spcAft>
              <a:buClr>
                <a:schemeClr val="lt1"/>
              </a:buClr>
              <a:buSzPts val="1800"/>
              <a:buChar char="›"/>
            </a:pPr>
            <a:r>
              <a:rPr lang="en" sz="1800">
                <a:solidFill>
                  <a:schemeClr val="lt1"/>
                </a:solidFill>
              </a:rPr>
              <a:t>Also excellent at detecting really small objects</a:t>
            </a:r>
            <a:endParaRPr sz="1800">
              <a:solidFill>
                <a:schemeClr val="lt1"/>
              </a:solidFill>
            </a:endParaRPr>
          </a:p>
        </p:txBody>
      </p:sp>
      <p:pic>
        <p:nvPicPr>
          <p:cNvPr id="333" name="Google Shape;333;p37"/>
          <p:cNvPicPr preferRelativeResize="0"/>
          <p:nvPr/>
        </p:nvPicPr>
        <p:blipFill rotWithShape="1">
          <a:blip r:embed="rId3">
            <a:alphaModFix/>
          </a:blip>
          <a:srcRect b="8675" l="0" r="0" t="0"/>
          <a:stretch/>
        </p:blipFill>
        <p:spPr>
          <a:xfrm>
            <a:off x="5559925" y="3726597"/>
            <a:ext cx="1788875" cy="1121178"/>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37" name="Shape 337"/>
        <p:cNvGrpSpPr/>
        <p:nvPr/>
      </p:nvGrpSpPr>
      <p:grpSpPr>
        <a:xfrm>
          <a:off x="0" y="0"/>
          <a:ext cx="0" cy="0"/>
          <a:chOff x="0" y="0"/>
          <a:chExt cx="0" cy="0"/>
        </a:xfrm>
      </p:grpSpPr>
      <p:sp>
        <p:nvSpPr>
          <p:cNvPr id="338" name="Google Shape;338;p38"/>
          <p:cNvSpPr txBox="1"/>
          <p:nvPr>
            <p:ph type="title"/>
          </p:nvPr>
        </p:nvSpPr>
        <p:spPr>
          <a:xfrm>
            <a:off x="1196402" y="698425"/>
            <a:ext cx="6751200" cy="636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chemeClr val="lt1"/>
                </a:solidFill>
              </a:rPr>
              <a:t>Why not SSD or RCNN?</a:t>
            </a:r>
            <a:endParaRPr/>
          </a:p>
        </p:txBody>
      </p:sp>
      <p:sp>
        <p:nvSpPr>
          <p:cNvPr id="339" name="Google Shape;339;p38"/>
          <p:cNvSpPr txBox="1"/>
          <p:nvPr>
            <p:ph idx="1" type="body"/>
          </p:nvPr>
        </p:nvSpPr>
        <p:spPr>
          <a:xfrm>
            <a:off x="1795200" y="1416901"/>
            <a:ext cx="5553600" cy="3437400"/>
          </a:xfrm>
          <a:prstGeom prst="rect">
            <a:avLst/>
          </a:prstGeom>
        </p:spPr>
        <p:txBody>
          <a:bodyPr anchorCtr="0" anchor="t" bIns="91425" lIns="91425" spcFirstLastPara="1" rIns="91425" wrap="square" tIns="91425">
            <a:noAutofit/>
          </a:bodyPr>
          <a:lstStyle/>
          <a:p>
            <a:pPr indent="-342900" lvl="0" marL="457200" rtl="0" algn="l">
              <a:lnSpc>
                <a:spcPct val="107916"/>
              </a:lnSpc>
              <a:spcBef>
                <a:spcPts val="0"/>
              </a:spcBef>
              <a:spcAft>
                <a:spcPts val="0"/>
              </a:spcAft>
              <a:buClr>
                <a:schemeClr val="lt1"/>
              </a:buClr>
              <a:buSzPts val="1800"/>
              <a:buChar char="›"/>
            </a:pPr>
            <a:r>
              <a:rPr lang="en" sz="1800">
                <a:solidFill>
                  <a:schemeClr val="lt1"/>
                </a:solidFill>
              </a:rPr>
              <a:t>Faster RCNN</a:t>
            </a:r>
            <a:endParaRPr sz="1800">
              <a:solidFill>
                <a:schemeClr val="lt1"/>
              </a:solidFill>
            </a:endParaRPr>
          </a:p>
          <a:p>
            <a:pPr indent="-342900" lvl="1" marL="914400" rtl="0" algn="l">
              <a:lnSpc>
                <a:spcPct val="107916"/>
              </a:lnSpc>
              <a:spcBef>
                <a:spcPts val="800"/>
              </a:spcBef>
              <a:spcAft>
                <a:spcPts val="0"/>
              </a:spcAft>
              <a:buClr>
                <a:schemeClr val="lt1"/>
              </a:buClr>
              <a:buSzPts val="1800"/>
              <a:buChar char="›"/>
            </a:pPr>
            <a:r>
              <a:rPr lang="en" sz="1800">
                <a:solidFill>
                  <a:schemeClr val="lt1"/>
                </a:solidFill>
              </a:rPr>
              <a:t>Training data is too long</a:t>
            </a:r>
            <a:endParaRPr sz="1800">
              <a:solidFill>
                <a:schemeClr val="lt1"/>
              </a:solidFill>
            </a:endParaRPr>
          </a:p>
          <a:p>
            <a:pPr indent="-342900" lvl="1" marL="914400" rtl="0" algn="l">
              <a:lnSpc>
                <a:spcPct val="107916"/>
              </a:lnSpc>
              <a:spcBef>
                <a:spcPts val="800"/>
              </a:spcBef>
              <a:spcAft>
                <a:spcPts val="0"/>
              </a:spcAft>
              <a:buClr>
                <a:schemeClr val="lt1"/>
              </a:buClr>
              <a:buSzPts val="1800"/>
              <a:buChar char="›"/>
            </a:pPr>
            <a:r>
              <a:rPr lang="en" sz="1800">
                <a:solidFill>
                  <a:schemeClr val="lt1"/>
                </a:solidFill>
              </a:rPr>
              <a:t>Training happens in multiple phases</a:t>
            </a:r>
            <a:endParaRPr sz="1800">
              <a:solidFill>
                <a:schemeClr val="lt1"/>
              </a:solidFill>
            </a:endParaRPr>
          </a:p>
          <a:p>
            <a:pPr indent="-342900" lvl="1" marL="914400" rtl="0" algn="l">
              <a:lnSpc>
                <a:spcPct val="107916"/>
              </a:lnSpc>
              <a:spcBef>
                <a:spcPts val="800"/>
              </a:spcBef>
              <a:spcAft>
                <a:spcPts val="0"/>
              </a:spcAft>
              <a:buClr>
                <a:schemeClr val="lt1"/>
              </a:buClr>
              <a:buSzPts val="1800"/>
              <a:buChar char="›"/>
            </a:pPr>
            <a:r>
              <a:rPr lang="en" sz="1800">
                <a:solidFill>
                  <a:schemeClr val="lt1"/>
                </a:solidFill>
              </a:rPr>
              <a:t>Network is too slow at inference time</a:t>
            </a:r>
            <a:endParaRPr sz="1800">
              <a:solidFill>
                <a:schemeClr val="lt1"/>
              </a:solidFill>
            </a:endParaRPr>
          </a:p>
          <a:p>
            <a:pPr indent="-342900" lvl="0" marL="457200" rtl="0" algn="l">
              <a:lnSpc>
                <a:spcPct val="107916"/>
              </a:lnSpc>
              <a:spcBef>
                <a:spcPts val="800"/>
              </a:spcBef>
              <a:spcAft>
                <a:spcPts val="0"/>
              </a:spcAft>
              <a:buClr>
                <a:schemeClr val="lt1"/>
              </a:buClr>
              <a:buSzPts val="1800"/>
              <a:buChar char="›"/>
            </a:pPr>
            <a:r>
              <a:rPr lang="en" sz="1800">
                <a:solidFill>
                  <a:schemeClr val="lt1"/>
                </a:solidFill>
              </a:rPr>
              <a:t>SSD - Single Shot Detectors</a:t>
            </a:r>
            <a:endParaRPr sz="1800">
              <a:solidFill>
                <a:schemeClr val="lt1"/>
              </a:solidFill>
            </a:endParaRPr>
          </a:p>
          <a:p>
            <a:pPr indent="-342900" lvl="1" marL="914400" rtl="0" algn="l">
              <a:lnSpc>
                <a:spcPct val="107916"/>
              </a:lnSpc>
              <a:spcBef>
                <a:spcPts val="800"/>
              </a:spcBef>
              <a:spcAft>
                <a:spcPts val="0"/>
              </a:spcAft>
              <a:buClr>
                <a:schemeClr val="lt1"/>
              </a:buClr>
              <a:buSzPts val="1800"/>
              <a:buChar char="›"/>
            </a:pPr>
            <a:r>
              <a:rPr lang="en" sz="1800">
                <a:solidFill>
                  <a:schemeClr val="lt1"/>
                </a:solidFill>
              </a:rPr>
              <a:t>Has problems detecting small objects</a:t>
            </a:r>
            <a:endParaRPr sz="1800">
              <a:solidFill>
                <a:schemeClr val="lt1"/>
              </a:solidFill>
            </a:endParaRPr>
          </a:p>
          <a:p>
            <a:pPr indent="-342900" lvl="1" marL="914400" rtl="0" algn="l">
              <a:lnSpc>
                <a:spcPct val="107916"/>
              </a:lnSpc>
              <a:spcBef>
                <a:spcPts val="800"/>
              </a:spcBef>
              <a:spcAft>
                <a:spcPts val="800"/>
              </a:spcAft>
              <a:buClr>
                <a:schemeClr val="lt1"/>
              </a:buClr>
              <a:buSzPts val="1800"/>
              <a:buChar char="›"/>
            </a:pPr>
            <a:r>
              <a:rPr lang="en" sz="1800">
                <a:solidFill>
                  <a:schemeClr val="lt1"/>
                </a:solidFill>
              </a:rPr>
              <a:t>Unsuitable for our project because we require high proficiency in scanning small objects on physical paper</a:t>
            </a:r>
            <a:endParaRPr sz="1800">
              <a:solidFill>
                <a:schemeClr val="lt1"/>
              </a:solidFill>
            </a:endParaRPr>
          </a:p>
        </p:txBody>
      </p:sp>
      <p:pic>
        <p:nvPicPr>
          <p:cNvPr id="340" name="Google Shape;340;p38"/>
          <p:cNvPicPr preferRelativeResize="0"/>
          <p:nvPr/>
        </p:nvPicPr>
        <p:blipFill>
          <a:blip r:embed="rId3">
            <a:alphaModFix/>
          </a:blip>
          <a:stretch>
            <a:fillRect/>
          </a:stretch>
        </p:blipFill>
        <p:spPr>
          <a:xfrm>
            <a:off x="7251300" y="3391075"/>
            <a:ext cx="1654000" cy="16540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39"/>
          <p:cNvSpPr txBox="1"/>
          <p:nvPr>
            <p:ph type="title"/>
          </p:nvPr>
        </p:nvSpPr>
        <p:spPr>
          <a:xfrm>
            <a:off x="1196402" y="698425"/>
            <a:ext cx="6751200" cy="636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chemeClr val="lt1"/>
                </a:solidFill>
              </a:rPr>
              <a:t>Area of work - Possible Features</a:t>
            </a:r>
            <a:endParaRPr>
              <a:solidFill>
                <a:schemeClr val="lt1"/>
              </a:solidFill>
            </a:endParaRPr>
          </a:p>
        </p:txBody>
      </p:sp>
      <p:sp>
        <p:nvSpPr>
          <p:cNvPr id="346" name="Google Shape;346;p39"/>
          <p:cNvSpPr txBox="1"/>
          <p:nvPr>
            <p:ph idx="1" type="body"/>
          </p:nvPr>
        </p:nvSpPr>
        <p:spPr>
          <a:xfrm>
            <a:off x="1795200" y="1735300"/>
            <a:ext cx="5553600" cy="1229100"/>
          </a:xfrm>
          <a:prstGeom prst="rect">
            <a:avLst/>
          </a:prstGeom>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rgbClr val="FFFFFF"/>
              </a:buClr>
              <a:buSzPts val="1800"/>
              <a:buChar char="›"/>
            </a:pPr>
            <a:r>
              <a:rPr lang="en" sz="1800">
                <a:solidFill>
                  <a:srgbClr val="FFFFFF"/>
                </a:solidFill>
              </a:rPr>
              <a:t>For the accessibility of blind people who can use smartphones, a smartphone/tablet app may be developed as another scanner</a:t>
            </a:r>
            <a:endParaRPr sz="1800">
              <a:solidFill>
                <a:srgbClr val="FFFFFF"/>
              </a:solidFill>
            </a:endParaRPr>
          </a:p>
        </p:txBody>
      </p:sp>
      <p:pic>
        <p:nvPicPr>
          <p:cNvPr id="347" name="Google Shape;347;p39"/>
          <p:cNvPicPr preferRelativeResize="0"/>
          <p:nvPr/>
        </p:nvPicPr>
        <p:blipFill>
          <a:blip r:embed="rId3">
            <a:alphaModFix/>
          </a:blip>
          <a:stretch>
            <a:fillRect/>
          </a:stretch>
        </p:blipFill>
        <p:spPr>
          <a:xfrm>
            <a:off x="2904000" y="2964400"/>
            <a:ext cx="3335992" cy="18743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40"/>
          <p:cNvSpPr txBox="1"/>
          <p:nvPr>
            <p:ph type="title"/>
          </p:nvPr>
        </p:nvSpPr>
        <p:spPr>
          <a:xfrm>
            <a:off x="1196402" y="698425"/>
            <a:ext cx="6751200" cy="636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chemeClr val="lt1"/>
                </a:solidFill>
              </a:rPr>
              <a:t>Area of work - Hardware Components</a:t>
            </a:r>
            <a:endParaRPr/>
          </a:p>
        </p:txBody>
      </p:sp>
      <p:sp>
        <p:nvSpPr>
          <p:cNvPr id="353" name="Google Shape;353;p40"/>
          <p:cNvSpPr txBox="1"/>
          <p:nvPr>
            <p:ph idx="1" type="body"/>
          </p:nvPr>
        </p:nvSpPr>
        <p:spPr>
          <a:xfrm>
            <a:off x="2317050" y="1468875"/>
            <a:ext cx="4509900" cy="386700"/>
          </a:xfrm>
          <a:prstGeom prst="rect">
            <a:avLst/>
          </a:prstGeom>
        </p:spPr>
        <p:txBody>
          <a:bodyPr anchorCtr="0" anchor="t" bIns="91425" lIns="91425" spcFirstLastPara="1" rIns="91425" wrap="square" tIns="91425">
            <a:noAutofit/>
          </a:bodyPr>
          <a:lstStyle/>
          <a:p>
            <a:pPr indent="0" lvl="0" marL="0" rtl="0" algn="ctr">
              <a:lnSpc>
                <a:spcPct val="107916"/>
              </a:lnSpc>
              <a:spcBef>
                <a:spcPts val="600"/>
              </a:spcBef>
              <a:spcAft>
                <a:spcPts val="800"/>
              </a:spcAft>
              <a:buNone/>
            </a:pPr>
            <a:r>
              <a:rPr lang="en" sz="2000" u="sng"/>
              <a:t>Raspberry Pi Model 3B</a:t>
            </a:r>
            <a:endParaRPr sz="2000" u="sng"/>
          </a:p>
        </p:txBody>
      </p:sp>
      <p:pic>
        <p:nvPicPr>
          <p:cNvPr id="354" name="Google Shape;354;p40"/>
          <p:cNvPicPr preferRelativeResize="0"/>
          <p:nvPr/>
        </p:nvPicPr>
        <p:blipFill>
          <a:blip r:embed="rId3">
            <a:alphaModFix/>
          </a:blip>
          <a:stretch>
            <a:fillRect/>
          </a:stretch>
        </p:blipFill>
        <p:spPr>
          <a:xfrm>
            <a:off x="2501361" y="2229200"/>
            <a:ext cx="4141275" cy="27561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p41"/>
          <p:cNvSpPr txBox="1"/>
          <p:nvPr>
            <p:ph type="title"/>
          </p:nvPr>
        </p:nvSpPr>
        <p:spPr>
          <a:xfrm>
            <a:off x="1196402" y="698425"/>
            <a:ext cx="6751200" cy="636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chemeClr val="lt1"/>
                </a:solidFill>
              </a:rPr>
              <a:t>Area of work - Hardware Components</a:t>
            </a:r>
            <a:endParaRPr/>
          </a:p>
        </p:txBody>
      </p:sp>
      <p:sp>
        <p:nvSpPr>
          <p:cNvPr id="360" name="Google Shape;360;p41"/>
          <p:cNvSpPr txBox="1"/>
          <p:nvPr>
            <p:ph idx="1" type="body"/>
          </p:nvPr>
        </p:nvSpPr>
        <p:spPr>
          <a:xfrm>
            <a:off x="2317050" y="1468875"/>
            <a:ext cx="4509900" cy="386700"/>
          </a:xfrm>
          <a:prstGeom prst="rect">
            <a:avLst/>
          </a:prstGeom>
        </p:spPr>
        <p:txBody>
          <a:bodyPr anchorCtr="0" anchor="t" bIns="91425" lIns="91425" spcFirstLastPara="1" rIns="91425" wrap="square" tIns="91425">
            <a:noAutofit/>
          </a:bodyPr>
          <a:lstStyle/>
          <a:p>
            <a:pPr indent="0" lvl="0" marL="0" rtl="0" algn="ctr">
              <a:lnSpc>
                <a:spcPct val="107916"/>
              </a:lnSpc>
              <a:spcBef>
                <a:spcPts val="600"/>
              </a:spcBef>
              <a:spcAft>
                <a:spcPts val="800"/>
              </a:spcAft>
              <a:buNone/>
            </a:pPr>
            <a:r>
              <a:rPr lang="en" sz="2000" u="sng"/>
              <a:t>Raspberry Pi Camera Module V2.1</a:t>
            </a:r>
            <a:endParaRPr sz="2000" u="sng"/>
          </a:p>
        </p:txBody>
      </p:sp>
      <p:pic>
        <p:nvPicPr>
          <p:cNvPr id="361" name="Google Shape;361;p41"/>
          <p:cNvPicPr preferRelativeResize="0"/>
          <p:nvPr/>
        </p:nvPicPr>
        <p:blipFill>
          <a:blip r:embed="rId3">
            <a:alphaModFix/>
          </a:blip>
          <a:stretch>
            <a:fillRect/>
          </a:stretch>
        </p:blipFill>
        <p:spPr>
          <a:xfrm>
            <a:off x="2501350" y="2229200"/>
            <a:ext cx="4141275" cy="2751094"/>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42"/>
          <p:cNvSpPr txBox="1"/>
          <p:nvPr>
            <p:ph type="title"/>
          </p:nvPr>
        </p:nvSpPr>
        <p:spPr>
          <a:xfrm>
            <a:off x="1196402" y="698425"/>
            <a:ext cx="6751200" cy="636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chemeClr val="lt1"/>
                </a:solidFill>
              </a:rPr>
              <a:t>Area of work - Hardware Components</a:t>
            </a:r>
            <a:endParaRPr/>
          </a:p>
        </p:txBody>
      </p:sp>
      <p:sp>
        <p:nvSpPr>
          <p:cNvPr id="367" name="Google Shape;367;p42"/>
          <p:cNvSpPr txBox="1"/>
          <p:nvPr>
            <p:ph idx="1" type="body"/>
          </p:nvPr>
        </p:nvSpPr>
        <p:spPr>
          <a:xfrm>
            <a:off x="2317050" y="1468875"/>
            <a:ext cx="4509900" cy="507900"/>
          </a:xfrm>
          <a:prstGeom prst="rect">
            <a:avLst/>
          </a:prstGeom>
        </p:spPr>
        <p:txBody>
          <a:bodyPr anchorCtr="0" anchor="t" bIns="91425" lIns="91425" spcFirstLastPara="1" rIns="91425" wrap="square" tIns="91425">
            <a:noAutofit/>
          </a:bodyPr>
          <a:lstStyle/>
          <a:p>
            <a:pPr indent="0" lvl="0" marL="0" rtl="0" algn="ctr">
              <a:lnSpc>
                <a:spcPct val="107916"/>
              </a:lnSpc>
              <a:spcBef>
                <a:spcPts val="600"/>
              </a:spcBef>
              <a:spcAft>
                <a:spcPts val="800"/>
              </a:spcAft>
              <a:buNone/>
            </a:pPr>
            <a:r>
              <a:rPr lang="en" sz="2000" u="sng"/>
              <a:t>Button</a:t>
            </a:r>
            <a:endParaRPr sz="2000" u="sng"/>
          </a:p>
        </p:txBody>
      </p:sp>
      <p:pic>
        <p:nvPicPr>
          <p:cNvPr id="368" name="Google Shape;368;p42"/>
          <p:cNvPicPr preferRelativeResize="0"/>
          <p:nvPr/>
        </p:nvPicPr>
        <p:blipFill rotWithShape="1">
          <a:blip r:embed="rId3">
            <a:alphaModFix/>
          </a:blip>
          <a:srcRect b="21740" l="22696" r="44876" t="26568"/>
          <a:stretch/>
        </p:blipFill>
        <p:spPr>
          <a:xfrm rot="5400000">
            <a:off x="3194575" y="2009887"/>
            <a:ext cx="2754850" cy="32069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43"/>
          <p:cNvSpPr txBox="1"/>
          <p:nvPr>
            <p:ph type="title"/>
          </p:nvPr>
        </p:nvSpPr>
        <p:spPr>
          <a:xfrm>
            <a:off x="1196402" y="698425"/>
            <a:ext cx="6751200" cy="636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chemeClr val="lt1"/>
                </a:solidFill>
              </a:rPr>
              <a:t>Area of work - Hardware Components</a:t>
            </a:r>
            <a:endParaRPr/>
          </a:p>
        </p:txBody>
      </p:sp>
      <p:sp>
        <p:nvSpPr>
          <p:cNvPr id="374" name="Google Shape;374;p43"/>
          <p:cNvSpPr txBox="1"/>
          <p:nvPr>
            <p:ph idx="1" type="body"/>
          </p:nvPr>
        </p:nvSpPr>
        <p:spPr>
          <a:xfrm>
            <a:off x="2317050" y="1468875"/>
            <a:ext cx="4509900" cy="386700"/>
          </a:xfrm>
          <a:prstGeom prst="rect">
            <a:avLst/>
          </a:prstGeom>
        </p:spPr>
        <p:txBody>
          <a:bodyPr anchorCtr="0" anchor="t" bIns="91425" lIns="91425" spcFirstLastPara="1" rIns="91425" wrap="square" tIns="91425">
            <a:noAutofit/>
          </a:bodyPr>
          <a:lstStyle/>
          <a:p>
            <a:pPr indent="0" lvl="0" marL="0" rtl="0" algn="ctr">
              <a:lnSpc>
                <a:spcPct val="107916"/>
              </a:lnSpc>
              <a:spcBef>
                <a:spcPts val="600"/>
              </a:spcBef>
              <a:spcAft>
                <a:spcPts val="800"/>
              </a:spcAft>
              <a:buNone/>
            </a:pPr>
            <a:r>
              <a:rPr lang="en" sz="2000" u="sng"/>
              <a:t>ABS-224-RC Speaker</a:t>
            </a:r>
            <a:endParaRPr sz="2000" u="sng"/>
          </a:p>
        </p:txBody>
      </p:sp>
      <p:pic>
        <p:nvPicPr>
          <p:cNvPr id="375" name="Google Shape;375;p43"/>
          <p:cNvPicPr preferRelativeResize="0"/>
          <p:nvPr/>
        </p:nvPicPr>
        <p:blipFill>
          <a:blip r:embed="rId3">
            <a:alphaModFix/>
          </a:blip>
          <a:stretch>
            <a:fillRect/>
          </a:stretch>
        </p:blipFill>
        <p:spPr>
          <a:xfrm>
            <a:off x="2501350" y="2215750"/>
            <a:ext cx="4141275" cy="1865439"/>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44"/>
          <p:cNvSpPr txBox="1"/>
          <p:nvPr>
            <p:ph type="title"/>
          </p:nvPr>
        </p:nvSpPr>
        <p:spPr>
          <a:xfrm>
            <a:off x="1196402" y="698425"/>
            <a:ext cx="6751200" cy="636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chemeClr val="lt1"/>
                </a:solidFill>
              </a:rPr>
              <a:t>Area of work - Hardware Components</a:t>
            </a:r>
            <a:endParaRPr/>
          </a:p>
        </p:txBody>
      </p:sp>
      <p:sp>
        <p:nvSpPr>
          <p:cNvPr id="381" name="Google Shape;381;p44"/>
          <p:cNvSpPr txBox="1"/>
          <p:nvPr>
            <p:ph idx="1" type="body"/>
          </p:nvPr>
        </p:nvSpPr>
        <p:spPr>
          <a:xfrm>
            <a:off x="2317050" y="1468875"/>
            <a:ext cx="4509900" cy="386700"/>
          </a:xfrm>
          <a:prstGeom prst="rect">
            <a:avLst/>
          </a:prstGeom>
        </p:spPr>
        <p:txBody>
          <a:bodyPr anchorCtr="0" anchor="t" bIns="91425" lIns="91425" spcFirstLastPara="1" rIns="91425" wrap="square" tIns="91425">
            <a:noAutofit/>
          </a:bodyPr>
          <a:lstStyle/>
          <a:p>
            <a:pPr indent="0" lvl="0" marL="0" rtl="0" algn="ctr">
              <a:lnSpc>
                <a:spcPct val="107916"/>
              </a:lnSpc>
              <a:spcBef>
                <a:spcPts val="600"/>
              </a:spcBef>
              <a:spcAft>
                <a:spcPts val="0"/>
              </a:spcAft>
              <a:buClr>
                <a:schemeClr val="dk1"/>
              </a:buClr>
              <a:buSzPts val="1100"/>
              <a:buFont typeface="Arial"/>
              <a:buNone/>
            </a:pPr>
            <a:r>
              <a:rPr lang="en" sz="2000" u="sng"/>
              <a:t>Adafruit I2S 3W Class D Amplifier Breakout MAX98357A</a:t>
            </a:r>
            <a:endParaRPr sz="2000" u="sng"/>
          </a:p>
          <a:p>
            <a:pPr indent="0" lvl="0" marL="0" rtl="0" algn="ctr">
              <a:lnSpc>
                <a:spcPct val="107916"/>
              </a:lnSpc>
              <a:spcBef>
                <a:spcPts val="800"/>
              </a:spcBef>
              <a:spcAft>
                <a:spcPts val="0"/>
              </a:spcAft>
              <a:buClr>
                <a:schemeClr val="dk1"/>
              </a:buClr>
              <a:buSzPts val="1100"/>
              <a:buFont typeface="Arial"/>
              <a:buNone/>
            </a:pPr>
            <a:r>
              <a:t/>
            </a:r>
            <a:endParaRPr sz="2000" u="sng"/>
          </a:p>
          <a:p>
            <a:pPr indent="0" lvl="0" marL="0" rtl="0" algn="ctr">
              <a:lnSpc>
                <a:spcPct val="107916"/>
              </a:lnSpc>
              <a:spcBef>
                <a:spcPts val="800"/>
              </a:spcBef>
              <a:spcAft>
                <a:spcPts val="800"/>
              </a:spcAft>
              <a:buNone/>
            </a:pPr>
            <a:r>
              <a:t/>
            </a:r>
            <a:endParaRPr sz="2000" u="sng"/>
          </a:p>
        </p:txBody>
      </p:sp>
      <p:pic>
        <p:nvPicPr>
          <p:cNvPr id="382" name="Google Shape;382;p44"/>
          <p:cNvPicPr preferRelativeResize="0"/>
          <p:nvPr/>
        </p:nvPicPr>
        <p:blipFill>
          <a:blip r:embed="rId3">
            <a:alphaModFix/>
          </a:blip>
          <a:stretch>
            <a:fillRect/>
          </a:stretch>
        </p:blipFill>
        <p:spPr>
          <a:xfrm>
            <a:off x="2803813" y="2316625"/>
            <a:ext cx="3536375" cy="26466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18"/>
          <p:cNvSpPr txBox="1"/>
          <p:nvPr>
            <p:ph type="title"/>
          </p:nvPr>
        </p:nvSpPr>
        <p:spPr>
          <a:xfrm>
            <a:off x="1585938" y="744750"/>
            <a:ext cx="5972100" cy="636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Problem Observed in Society</a:t>
            </a:r>
            <a:endParaRPr/>
          </a:p>
        </p:txBody>
      </p:sp>
      <p:sp>
        <p:nvSpPr>
          <p:cNvPr id="213" name="Google Shape;213;p18"/>
          <p:cNvSpPr txBox="1"/>
          <p:nvPr>
            <p:ph idx="1" type="body"/>
          </p:nvPr>
        </p:nvSpPr>
        <p:spPr>
          <a:xfrm>
            <a:off x="1585950" y="1571550"/>
            <a:ext cx="5972100" cy="2000400"/>
          </a:xfrm>
          <a:prstGeom prst="rect">
            <a:avLst/>
          </a:prstGeom>
        </p:spPr>
        <p:txBody>
          <a:bodyPr anchorCtr="0" anchor="t" bIns="91425" lIns="91425" spcFirstLastPara="1" rIns="91425" wrap="square" tIns="91425">
            <a:noAutofit/>
          </a:bodyPr>
          <a:lstStyle/>
          <a:p>
            <a:pPr indent="-355600" lvl="0" marL="457200" rtl="0" algn="l">
              <a:spcBef>
                <a:spcPts val="600"/>
              </a:spcBef>
              <a:spcAft>
                <a:spcPts val="0"/>
              </a:spcAft>
              <a:buClr>
                <a:srgbClr val="FFFFFF"/>
              </a:buClr>
              <a:buSzPts val="2000"/>
              <a:buChar char="›"/>
            </a:pPr>
            <a:r>
              <a:rPr lang="en" sz="2000"/>
              <a:t>Blind people generally have lower literacy rates</a:t>
            </a:r>
            <a:endParaRPr sz="2000"/>
          </a:p>
          <a:p>
            <a:pPr indent="-355600" lvl="0" marL="457200" rtl="0" algn="l">
              <a:spcBef>
                <a:spcPts val="600"/>
              </a:spcBef>
              <a:spcAft>
                <a:spcPts val="0"/>
              </a:spcAft>
              <a:buClr>
                <a:srgbClr val="FFFFFF"/>
              </a:buClr>
              <a:buSzPts val="2000"/>
              <a:buChar char="›"/>
            </a:pPr>
            <a:r>
              <a:rPr lang="en" sz="2000"/>
              <a:t>High unemployment of blind adults</a:t>
            </a:r>
            <a:endParaRPr sz="2000"/>
          </a:p>
          <a:p>
            <a:pPr indent="-355600" lvl="0" marL="457200" rtl="0" algn="l">
              <a:spcBef>
                <a:spcPts val="600"/>
              </a:spcBef>
              <a:spcAft>
                <a:spcPts val="0"/>
              </a:spcAft>
              <a:buClr>
                <a:srgbClr val="FFFFFF"/>
              </a:buClr>
              <a:buSzPts val="2000"/>
              <a:buChar char="›"/>
            </a:pPr>
            <a:r>
              <a:rPr lang="en" sz="2000"/>
              <a:t>High dropout rates of blind high school students</a:t>
            </a:r>
            <a:endParaRPr sz="2000"/>
          </a:p>
          <a:p>
            <a:pPr indent="-355600" lvl="0" marL="457200" rtl="0" algn="l">
              <a:spcBef>
                <a:spcPts val="600"/>
              </a:spcBef>
              <a:spcAft>
                <a:spcPts val="0"/>
              </a:spcAft>
              <a:buClr>
                <a:srgbClr val="FFFFFF"/>
              </a:buClr>
              <a:buSzPts val="2000"/>
              <a:buChar char="›"/>
            </a:pPr>
            <a:r>
              <a:rPr lang="en" sz="2000"/>
              <a:t>Majority of physical books obviously cater to the visually blessed</a:t>
            </a:r>
            <a:endParaRPr sz="2000"/>
          </a:p>
        </p:txBody>
      </p:sp>
      <p:pic>
        <p:nvPicPr>
          <p:cNvPr id="214" name="Google Shape;214;p18"/>
          <p:cNvPicPr preferRelativeResize="0"/>
          <p:nvPr/>
        </p:nvPicPr>
        <p:blipFill>
          <a:blip r:embed="rId3">
            <a:alphaModFix/>
          </a:blip>
          <a:stretch>
            <a:fillRect/>
          </a:stretch>
        </p:blipFill>
        <p:spPr>
          <a:xfrm rot="867679">
            <a:off x="6646016" y="3372986"/>
            <a:ext cx="2216398" cy="1471076"/>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p45"/>
          <p:cNvSpPr txBox="1"/>
          <p:nvPr>
            <p:ph type="title"/>
          </p:nvPr>
        </p:nvSpPr>
        <p:spPr>
          <a:xfrm>
            <a:off x="1196402" y="698425"/>
            <a:ext cx="6751200" cy="636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chemeClr val="lt1"/>
                </a:solidFill>
              </a:rPr>
              <a:t>Area of work - Hardware Components</a:t>
            </a:r>
            <a:endParaRPr/>
          </a:p>
        </p:txBody>
      </p:sp>
      <p:sp>
        <p:nvSpPr>
          <p:cNvPr id="388" name="Google Shape;388;p45"/>
          <p:cNvSpPr txBox="1"/>
          <p:nvPr>
            <p:ph idx="1" type="body"/>
          </p:nvPr>
        </p:nvSpPr>
        <p:spPr>
          <a:xfrm>
            <a:off x="2317050" y="1468875"/>
            <a:ext cx="4509900" cy="783600"/>
          </a:xfrm>
          <a:prstGeom prst="rect">
            <a:avLst/>
          </a:prstGeom>
        </p:spPr>
        <p:txBody>
          <a:bodyPr anchorCtr="0" anchor="t" bIns="91425" lIns="91425" spcFirstLastPara="1" rIns="91425" wrap="square" tIns="91425">
            <a:noAutofit/>
          </a:bodyPr>
          <a:lstStyle/>
          <a:p>
            <a:pPr indent="0" lvl="0" marL="0" rtl="0" algn="ctr">
              <a:lnSpc>
                <a:spcPct val="107916"/>
              </a:lnSpc>
              <a:spcBef>
                <a:spcPts val="600"/>
              </a:spcBef>
              <a:spcAft>
                <a:spcPts val="800"/>
              </a:spcAft>
              <a:buNone/>
            </a:pPr>
            <a:r>
              <a:rPr lang="en" sz="2000" u="sng"/>
              <a:t>Custom-Made Circuit Board to wire up all the components</a:t>
            </a:r>
            <a:endParaRPr sz="2000" u="sng"/>
          </a:p>
        </p:txBody>
      </p:sp>
      <p:pic>
        <p:nvPicPr>
          <p:cNvPr id="389" name="Google Shape;389;p45"/>
          <p:cNvPicPr preferRelativeResize="0"/>
          <p:nvPr/>
        </p:nvPicPr>
        <p:blipFill>
          <a:blip r:embed="rId3">
            <a:alphaModFix/>
          </a:blip>
          <a:stretch>
            <a:fillRect/>
          </a:stretch>
        </p:blipFill>
        <p:spPr>
          <a:xfrm>
            <a:off x="2984013" y="2323350"/>
            <a:ext cx="3175980" cy="26466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sp>
        <p:nvSpPr>
          <p:cNvPr id="394" name="Google Shape;394;p46"/>
          <p:cNvSpPr txBox="1"/>
          <p:nvPr>
            <p:ph type="title"/>
          </p:nvPr>
        </p:nvSpPr>
        <p:spPr>
          <a:xfrm>
            <a:off x="1196402" y="698425"/>
            <a:ext cx="6751200" cy="636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chemeClr val="lt1"/>
                </a:solidFill>
              </a:rPr>
              <a:t>Area of work - Hardware Components</a:t>
            </a:r>
            <a:endParaRPr/>
          </a:p>
        </p:txBody>
      </p:sp>
      <p:sp>
        <p:nvSpPr>
          <p:cNvPr id="395" name="Google Shape;395;p46"/>
          <p:cNvSpPr txBox="1"/>
          <p:nvPr>
            <p:ph idx="1" type="body"/>
          </p:nvPr>
        </p:nvSpPr>
        <p:spPr>
          <a:xfrm>
            <a:off x="2317050" y="1468875"/>
            <a:ext cx="4509900" cy="792000"/>
          </a:xfrm>
          <a:prstGeom prst="rect">
            <a:avLst/>
          </a:prstGeom>
        </p:spPr>
        <p:txBody>
          <a:bodyPr anchorCtr="0" anchor="t" bIns="91425" lIns="91425" spcFirstLastPara="1" rIns="91425" wrap="square" tIns="91425">
            <a:noAutofit/>
          </a:bodyPr>
          <a:lstStyle/>
          <a:p>
            <a:pPr indent="0" lvl="0" marL="0" rtl="0" algn="ctr">
              <a:lnSpc>
                <a:spcPct val="107916"/>
              </a:lnSpc>
              <a:spcBef>
                <a:spcPts val="600"/>
              </a:spcBef>
              <a:spcAft>
                <a:spcPts val="800"/>
              </a:spcAft>
              <a:buNone/>
            </a:pPr>
            <a:r>
              <a:rPr lang="en" sz="2000" u="sng"/>
              <a:t>3D Printed Casing for the Scanner and another for the stand</a:t>
            </a:r>
            <a:endParaRPr sz="2000" u="sng"/>
          </a:p>
        </p:txBody>
      </p:sp>
      <p:pic>
        <p:nvPicPr>
          <p:cNvPr id="396" name="Google Shape;396;p46"/>
          <p:cNvPicPr preferRelativeResize="0"/>
          <p:nvPr/>
        </p:nvPicPr>
        <p:blipFill>
          <a:blip r:embed="rId3">
            <a:alphaModFix/>
          </a:blip>
          <a:stretch>
            <a:fillRect/>
          </a:stretch>
        </p:blipFill>
        <p:spPr>
          <a:xfrm>
            <a:off x="1976961" y="2404025"/>
            <a:ext cx="2836852" cy="2127624"/>
          </a:xfrm>
          <a:prstGeom prst="rect">
            <a:avLst/>
          </a:prstGeom>
          <a:noFill/>
          <a:ln>
            <a:noFill/>
          </a:ln>
        </p:spPr>
      </p:pic>
      <p:pic>
        <p:nvPicPr>
          <p:cNvPr id="397" name="Google Shape;397;p46"/>
          <p:cNvPicPr preferRelativeResize="0"/>
          <p:nvPr/>
        </p:nvPicPr>
        <p:blipFill rotWithShape="1">
          <a:blip r:embed="rId4">
            <a:alphaModFix/>
          </a:blip>
          <a:srcRect b="0" l="20452" r="17323" t="0"/>
          <a:stretch/>
        </p:blipFill>
        <p:spPr>
          <a:xfrm>
            <a:off x="4813812" y="2404025"/>
            <a:ext cx="2353224" cy="212762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p47"/>
          <p:cNvSpPr txBox="1"/>
          <p:nvPr>
            <p:ph type="title"/>
          </p:nvPr>
        </p:nvSpPr>
        <p:spPr>
          <a:xfrm>
            <a:off x="1585938" y="504150"/>
            <a:ext cx="5972100" cy="636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chemeClr val="lt1"/>
                </a:solidFill>
              </a:rPr>
              <a:t>Methodology</a:t>
            </a:r>
            <a:endParaRPr/>
          </a:p>
        </p:txBody>
      </p:sp>
      <p:sp>
        <p:nvSpPr>
          <p:cNvPr id="403" name="Google Shape;403;p47"/>
          <p:cNvSpPr txBox="1"/>
          <p:nvPr>
            <p:ph idx="1" type="body"/>
          </p:nvPr>
        </p:nvSpPr>
        <p:spPr>
          <a:xfrm>
            <a:off x="1621650" y="1140150"/>
            <a:ext cx="5900700" cy="3747300"/>
          </a:xfrm>
          <a:prstGeom prst="rect">
            <a:avLst/>
          </a:prstGeom>
        </p:spPr>
        <p:txBody>
          <a:bodyPr anchorCtr="0" anchor="t" bIns="91425" lIns="91425" spcFirstLastPara="1" rIns="91425" wrap="square" tIns="91425">
            <a:noAutofit/>
          </a:bodyPr>
          <a:lstStyle/>
          <a:p>
            <a:pPr indent="-342900" lvl="1" marL="342900" rtl="0" algn="l">
              <a:lnSpc>
                <a:spcPct val="107916"/>
              </a:lnSpc>
              <a:spcBef>
                <a:spcPts val="0"/>
              </a:spcBef>
              <a:spcAft>
                <a:spcPts val="0"/>
              </a:spcAft>
              <a:buClr>
                <a:srgbClr val="FFFFFF"/>
              </a:buClr>
              <a:buSzPts val="1800"/>
              <a:buChar char="›"/>
            </a:pPr>
            <a:r>
              <a:rPr lang="en" sz="1800"/>
              <a:t>Collection of data</a:t>
            </a:r>
            <a:endParaRPr sz="1800">
              <a:solidFill>
                <a:srgbClr val="FFFFFF"/>
              </a:solidFill>
            </a:endParaRPr>
          </a:p>
          <a:p>
            <a:pPr indent="-342900" lvl="2" marL="914400" rtl="0" algn="l">
              <a:lnSpc>
                <a:spcPct val="107916"/>
              </a:lnSpc>
              <a:spcBef>
                <a:spcPts val="800"/>
              </a:spcBef>
              <a:spcAft>
                <a:spcPts val="0"/>
              </a:spcAft>
              <a:buClr>
                <a:srgbClr val="FFFFFF"/>
              </a:buClr>
              <a:buSzPts val="1800"/>
              <a:buChar char="›"/>
            </a:pPr>
            <a:r>
              <a:rPr lang="en" sz="1800">
                <a:solidFill>
                  <a:srgbClr val="FFFFFF"/>
                </a:solidFill>
              </a:rPr>
              <a:t>Reliable sources like CNA and BBC and online research papers</a:t>
            </a:r>
            <a:endParaRPr sz="1800">
              <a:solidFill>
                <a:srgbClr val="FFFFFF"/>
              </a:solidFill>
            </a:endParaRPr>
          </a:p>
          <a:p>
            <a:pPr indent="-342900" lvl="0" marL="342900" rtl="0" algn="l">
              <a:lnSpc>
                <a:spcPct val="107916"/>
              </a:lnSpc>
              <a:spcBef>
                <a:spcPts val="800"/>
              </a:spcBef>
              <a:spcAft>
                <a:spcPts val="0"/>
              </a:spcAft>
              <a:buClr>
                <a:srgbClr val="FFFFFF"/>
              </a:buClr>
              <a:buSzPts val="1800"/>
              <a:buChar char="›"/>
            </a:pPr>
            <a:r>
              <a:rPr lang="en" sz="1800">
                <a:solidFill>
                  <a:srgbClr val="FFFFFF"/>
                </a:solidFill>
              </a:rPr>
              <a:t>Development tools</a:t>
            </a:r>
            <a:endParaRPr sz="1800">
              <a:solidFill>
                <a:srgbClr val="FFFFFF"/>
              </a:solidFill>
            </a:endParaRPr>
          </a:p>
          <a:p>
            <a:pPr indent="-342900" lvl="1" marL="914400" rtl="0" algn="l">
              <a:lnSpc>
                <a:spcPct val="107916"/>
              </a:lnSpc>
              <a:spcBef>
                <a:spcPts val="0"/>
              </a:spcBef>
              <a:spcAft>
                <a:spcPts val="0"/>
              </a:spcAft>
              <a:buClr>
                <a:srgbClr val="FFFFFF"/>
              </a:buClr>
              <a:buSzPts val="1800"/>
              <a:buChar char="›"/>
            </a:pPr>
            <a:r>
              <a:rPr lang="en" sz="1800">
                <a:solidFill>
                  <a:srgbClr val="FFFFFF"/>
                </a:solidFill>
              </a:rPr>
              <a:t>Python with many other libraries</a:t>
            </a:r>
            <a:endParaRPr sz="1800">
              <a:solidFill>
                <a:srgbClr val="FFFFFF"/>
              </a:solidFill>
            </a:endParaRPr>
          </a:p>
          <a:p>
            <a:pPr indent="-342900" lvl="2" marL="1371600" rtl="0" algn="l">
              <a:lnSpc>
                <a:spcPct val="107916"/>
              </a:lnSpc>
              <a:spcBef>
                <a:spcPts val="0"/>
              </a:spcBef>
              <a:spcAft>
                <a:spcPts val="0"/>
              </a:spcAft>
              <a:buClr>
                <a:srgbClr val="FFFFFF"/>
              </a:buClr>
              <a:buSzPts val="1800"/>
              <a:buChar char="›"/>
            </a:pPr>
            <a:r>
              <a:rPr lang="en" sz="1800">
                <a:solidFill>
                  <a:srgbClr val="FFFFFF"/>
                </a:solidFill>
              </a:rPr>
              <a:t>pytesseract</a:t>
            </a:r>
            <a:endParaRPr sz="1800">
              <a:solidFill>
                <a:srgbClr val="FFFFFF"/>
              </a:solidFill>
            </a:endParaRPr>
          </a:p>
          <a:p>
            <a:pPr indent="-342900" lvl="2" marL="1371600" rtl="0" algn="l">
              <a:lnSpc>
                <a:spcPct val="107916"/>
              </a:lnSpc>
              <a:spcBef>
                <a:spcPts val="0"/>
              </a:spcBef>
              <a:spcAft>
                <a:spcPts val="0"/>
              </a:spcAft>
              <a:buClr>
                <a:srgbClr val="FFFFFF"/>
              </a:buClr>
              <a:buSzPts val="1800"/>
              <a:buChar char="›"/>
            </a:pPr>
            <a:r>
              <a:rPr lang="en" sz="1800"/>
              <a:t>opencv</a:t>
            </a:r>
            <a:endParaRPr sz="1800">
              <a:solidFill>
                <a:srgbClr val="FFFFFF"/>
              </a:solidFill>
            </a:endParaRPr>
          </a:p>
          <a:p>
            <a:pPr indent="-342900" lvl="2" marL="1371600" rtl="0" algn="l">
              <a:lnSpc>
                <a:spcPct val="107916"/>
              </a:lnSpc>
              <a:spcBef>
                <a:spcPts val="0"/>
              </a:spcBef>
              <a:spcAft>
                <a:spcPts val="0"/>
              </a:spcAft>
              <a:buClr>
                <a:srgbClr val="FFFFFF"/>
              </a:buClr>
              <a:buSzPts val="1800"/>
              <a:buChar char="›"/>
            </a:pPr>
            <a:r>
              <a:rPr lang="en" sz="1800"/>
              <a:t>pyttsx3</a:t>
            </a:r>
            <a:endParaRPr sz="1800"/>
          </a:p>
          <a:p>
            <a:pPr indent="-342900" lvl="0" marL="342900" rtl="0" algn="l">
              <a:lnSpc>
                <a:spcPct val="107916"/>
              </a:lnSpc>
              <a:spcBef>
                <a:spcPts val="0"/>
              </a:spcBef>
              <a:spcAft>
                <a:spcPts val="0"/>
              </a:spcAft>
              <a:buClr>
                <a:srgbClr val="FFFFFF"/>
              </a:buClr>
              <a:buSzPts val="1800"/>
              <a:buChar char="›"/>
            </a:pPr>
            <a:r>
              <a:rPr lang="en" sz="1800">
                <a:solidFill>
                  <a:srgbClr val="FFFFFF"/>
                </a:solidFill>
              </a:rPr>
              <a:t>3D Design tool</a:t>
            </a:r>
            <a:endParaRPr sz="1800">
              <a:solidFill>
                <a:srgbClr val="FFFFFF"/>
              </a:solidFill>
            </a:endParaRPr>
          </a:p>
          <a:p>
            <a:pPr indent="-342900" lvl="1" marL="914400" rtl="0" algn="l">
              <a:lnSpc>
                <a:spcPct val="107916"/>
              </a:lnSpc>
              <a:spcBef>
                <a:spcPts val="0"/>
              </a:spcBef>
              <a:spcAft>
                <a:spcPts val="0"/>
              </a:spcAft>
              <a:buClr>
                <a:srgbClr val="FFFFFF"/>
              </a:buClr>
              <a:buSzPts val="1800"/>
              <a:buChar char="›"/>
            </a:pPr>
            <a:r>
              <a:rPr lang="en" sz="1800">
                <a:solidFill>
                  <a:srgbClr val="FFFFFF"/>
                </a:solidFill>
              </a:rPr>
              <a:t>Autodesk Fusion 360</a:t>
            </a:r>
            <a:endParaRPr sz="1800">
              <a:solidFill>
                <a:srgbClr val="FFFFFF"/>
              </a:solidFill>
            </a:endParaRPr>
          </a:p>
          <a:p>
            <a:pPr indent="-342900" lvl="1" marL="914400" rtl="0" algn="l">
              <a:lnSpc>
                <a:spcPct val="107916"/>
              </a:lnSpc>
              <a:spcBef>
                <a:spcPts val="0"/>
              </a:spcBef>
              <a:spcAft>
                <a:spcPts val="0"/>
              </a:spcAft>
              <a:buClr>
                <a:srgbClr val="FFFFFF"/>
              </a:buClr>
              <a:buSzPts val="1800"/>
              <a:buChar char="›"/>
            </a:pPr>
            <a:r>
              <a:rPr lang="en" sz="1800"/>
              <a:t>Ultimaker Cura</a:t>
            </a:r>
            <a:endParaRPr sz="1800"/>
          </a:p>
        </p:txBody>
      </p:sp>
      <p:pic>
        <p:nvPicPr>
          <p:cNvPr id="404" name="Google Shape;404;p47"/>
          <p:cNvPicPr preferRelativeResize="0"/>
          <p:nvPr/>
        </p:nvPicPr>
        <p:blipFill>
          <a:blip r:embed="rId3">
            <a:alphaModFix/>
          </a:blip>
          <a:stretch>
            <a:fillRect/>
          </a:stretch>
        </p:blipFill>
        <p:spPr>
          <a:xfrm>
            <a:off x="5988375" y="2702725"/>
            <a:ext cx="1533974" cy="1533974"/>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sp>
        <p:nvSpPr>
          <p:cNvPr id="409" name="Google Shape;409;p48"/>
          <p:cNvSpPr txBox="1"/>
          <p:nvPr>
            <p:ph type="title"/>
          </p:nvPr>
        </p:nvSpPr>
        <p:spPr>
          <a:xfrm>
            <a:off x="1585938" y="504150"/>
            <a:ext cx="5972100" cy="636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chemeClr val="lt1"/>
                </a:solidFill>
              </a:rPr>
              <a:t>Background Knowledge</a:t>
            </a:r>
            <a:endParaRPr>
              <a:solidFill>
                <a:schemeClr val="lt1"/>
              </a:solidFill>
            </a:endParaRPr>
          </a:p>
        </p:txBody>
      </p:sp>
      <p:sp>
        <p:nvSpPr>
          <p:cNvPr id="410" name="Google Shape;410;p48"/>
          <p:cNvSpPr txBox="1"/>
          <p:nvPr>
            <p:ph idx="1" type="body"/>
          </p:nvPr>
        </p:nvSpPr>
        <p:spPr>
          <a:xfrm>
            <a:off x="1621650" y="1140150"/>
            <a:ext cx="5900700" cy="3834300"/>
          </a:xfrm>
          <a:prstGeom prst="rect">
            <a:avLst/>
          </a:prstGeom>
        </p:spPr>
        <p:txBody>
          <a:bodyPr anchorCtr="0" anchor="t" bIns="91425" lIns="91425" spcFirstLastPara="1" rIns="91425" wrap="square" tIns="91425">
            <a:noAutofit/>
          </a:bodyPr>
          <a:lstStyle/>
          <a:p>
            <a:pPr indent="-342900" lvl="1" marL="914400" rtl="0" algn="l">
              <a:lnSpc>
                <a:spcPct val="107916"/>
              </a:lnSpc>
              <a:spcBef>
                <a:spcPts val="0"/>
              </a:spcBef>
              <a:spcAft>
                <a:spcPts val="0"/>
              </a:spcAft>
              <a:buClr>
                <a:schemeClr val="lt1"/>
              </a:buClr>
              <a:buSzPts val="1800"/>
              <a:buChar char="›"/>
            </a:pPr>
            <a:r>
              <a:rPr lang="en" sz="1800">
                <a:solidFill>
                  <a:schemeClr val="lt1"/>
                </a:solidFill>
                <a:latin typeface="Calibri"/>
                <a:ea typeface="Calibri"/>
                <a:cs typeface="Calibri"/>
                <a:sym typeface="Calibri"/>
              </a:rPr>
              <a:t>Tan Kwang Yik Tremaine </a:t>
            </a:r>
            <a:endParaRPr sz="1800">
              <a:solidFill>
                <a:schemeClr val="lt1"/>
              </a:solidFill>
              <a:latin typeface="Calibri"/>
              <a:ea typeface="Calibri"/>
              <a:cs typeface="Calibri"/>
              <a:sym typeface="Calibri"/>
            </a:endParaRPr>
          </a:p>
          <a:p>
            <a:pPr indent="-342900" lvl="2" marL="1371600" rtl="0" algn="l">
              <a:lnSpc>
                <a:spcPct val="107916"/>
              </a:lnSpc>
              <a:spcBef>
                <a:spcPts val="800"/>
              </a:spcBef>
              <a:spcAft>
                <a:spcPts val="0"/>
              </a:spcAft>
              <a:buClr>
                <a:schemeClr val="lt1"/>
              </a:buClr>
              <a:buSzPts val="1800"/>
              <a:buChar char="›"/>
            </a:pPr>
            <a:r>
              <a:rPr lang="en" sz="1800">
                <a:solidFill>
                  <a:schemeClr val="lt1"/>
                </a:solidFill>
                <a:latin typeface="Calibri"/>
                <a:ea typeface="Calibri"/>
                <a:cs typeface="Calibri"/>
                <a:sym typeface="Calibri"/>
              </a:rPr>
              <a:t>Decent knowledge of Python </a:t>
            </a:r>
            <a:endParaRPr sz="1800">
              <a:solidFill>
                <a:schemeClr val="lt1"/>
              </a:solidFill>
              <a:latin typeface="Calibri"/>
              <a:ea typeface="Calibri"/>
              <a:cs typeface="Calibri"/>
              <a:sym typeface="Calibri"/>
            </a:endParaRPr>
          </a:p>
          <a:p>
            <a:pPr indent="-342900" lvl="2" marL="1371600" rtl="0" algn="l">
              <a:lnSpc>
                <a:spcPct val="107916"/>
              </a:lnSpc>
              <a:spcBef>
                <a:spcPts val="800"/>
              </a:spcBef>
              <a:spcAft>
                <a:spcPts val="0"/>
              </a:spcAft>
              <a:buClr>
                <a:schemeClr val="lt1"/>
              </a:buClr>
              <a:buSzPts val="1800"/>
              <a:buChar char="›"/>
            </a:pPr>
            <a:r>
              <a:rPr lang="en" sz="1800">
                <a:solidFill>
                  <a:schemeClr val="lt1"/>
                </a:solidFill>
                <a:latin typeface="Calibri"/>
                <a:ea typeface="Calibri"/>
                <a:cs typeface="Calibri"/>
                <a:sym typeface="Calibri"/>
              </a:rPr>
              <a:t>No experience with Raspberry Pi </a:t>
            </a:r>
            <a:endParaRPr sz="1800">
              <a:solidFill>
                <a:schemeClr val="lt1"/>
              </a:solidFill>
              <a:latin typeface="Calibri"/>
              <a:ea typeface="Calibri"/>
              <a:cs typeface="Calibri"/>
              <a:sym typeface="Calibri"/>
            </a:endParaRPr>
          </a:p>
          <a:p>
            <a:pPr indent="-342900" lvl="2" marL="1371600" rtl="0" algn="l">
              <a:lnSpc>
                <a:spcPct val="107916"/>
              </a:lnSpc>
              <a:spcBef>
                <a:spcPts val="800"/>
              </a:spcBef>
              <a:spcAft>
                <a:spcPts val="0"/>
              </a:spcAft>
              <a:buClr>
                <a:schemeClr val="lt1"/>
              </a:buClr>
              <a:buSzPts val="1800"/>
              <a:buChar char="›"/>
            </a:pPr>
            <a:r>
              <a:rPr lang="en" sz="1800">
                <a:solidFill>
                  <a:schemeClr val="lt1"/>
                </a:solidFill>
                <a:latin typeface="Calibri"/>
                <a:ea typeface="Calibri"/>
                <a:cs typeface="Calibri"/>
                <a:sym typeface="Calibri"/>
              </a:rPr>
              <a:t>No experience with 3D Modelling in Autodesk Fusion 360, though some experience with blender</a:t>
            </a:r>
            <a:endParaRPr sz="1800">
              <a:solidFill>
                <a:schemeClr val="lt1"/>
              </a:solidFill>
              <a:latin typeface="Calibri"/>
              <a:ea typeface="Calibri"/>
              <a:cs typeface="Calibri"/>
              <a:sym typeface="Calibri"/>
            </a:endParaRPr>
          </a:p>
          <a:p>
            <a:pPr indent="-342900" lvl="1" marL="914400" rtl="0" algn="l">
              <a:lnSpc>
                <a:spcPct val="107916"/>
              </a:lnSpc>
              <a:spcBef>
                <a:spcPts val="800"/>
              </a:spcBef>
              <a:spcAft>
                <a:spcPts val="0"/>
              </a:spcAft>
              <a:buClr>
                <a:schemeClr val="lt1"/>
              </a:buClr>
              <a:buSzPts val="1800"/>
              <a:buChar char="›"/>
            </a:pPr>
            <a:r>
              <a:rPr lang="en" sz="1800">
                <a:solidFill>
                  <a:schemeClr val="lt1"/>
                </a:solidFill>
                <a:latin typeface="Calibri"/>
                <a:ea typeface="Calibri"/>
                <a:cs typeface="Calibri"/>
                <a:sym typeface="Calibri"/>
              </a:rPr>
              <a:t>Khng Ashley </a:t>
            </a:r>
            <a:endParaRPr sz="1800">
              <a:solidFill>
                <a:schemeClr val="lt1"/>
              </a:solidFill>
              <a:latin typeface="Calibri"/>
              <a:ea typeface="Calibri"/>
              <a:cs typeface="Calibri"/>
              <a:sym typeface="Calibri"/>
            </a:endParaRPr>
          </a:p>
          <a:p>
            <a:pPr indent="-342900" lvl="2" marL="1371600" rtl="0" algn="l">
              <a:lnSpc>
                <a:spcPct val="107916"/>
              </a:lnSpc>
              <a:spcBef>
                <a:spcPts val="800"/>
              </a:spcBef>
              <a:spcAft>
                <a:spcPts val="0"/>
              </a:spcAft>
              <a:buClr>
                <a:schemeClr val="lt1"/>
              </a:buClr>
              <a:buSzPts val="1800"/>
              <a:buChar char="›"/>
            </a:pPr>
            <a:r>
              <a:rPr lang="en" sz="1800">
                <a:solidFill>
                  <a:schemeClr val="lt1"/>
                </a:solidFill>
                <a:latin typeface="Calibri"/>
                <a:ea typeface="Calibri"/>
                <a:cs typeface="Calibri"/>
                <a:sym typeface="Calibri"/>
              </a:rPr>
              <a:t>Decent knowledge of Python </a:t>
            </a:r>
            <a:endParaRPr sz="1800">
              <a:solidFill>
                <a:schemeClr val="lt1"/>
              </a:solidFill>
              <a:latin typeface="Calibri"/>
              <a:ea typeface="Calibri"/>
              <a:cs typeface="Calibri"/>
              <a:sym typeface="Calibri"/>
            </a:endParaRPr>
          </a:p>
          <a:p>
            <a:pPr indent="-342900" lvl="2" marL="1371600" rtl="0" algn="l">
              <a:lnSpc>
                <a:spcPct val="107916"/>
              </a:lnSpc>
              <a:spcBef>
                <a:spcPts val="800"/>
              </a:spcBef>
              <a:spcAft>
                <a:spcPts val="0"/>
              </a:spcAft>
              <a:buClr>
                <a:schemeClr val="lt1"/>
              </a:buClr>
              <a:buSzPts val="1800"/>
              <a:buChar char="›"/>
            </a:pPr>
            <a:r>
              <a:rPr lang="en" sz="1800">
                <a:solidFill>
                  <a:schemeClr val="lt1"/>
                </a:solidFill>
                <a:latin typeface="Calibri"/>
                <a:ea typeface="Calibri"/>
                <a:cs typeface="Calibri"/>
                <a:sym typeface="Calibri"/>
              </a:rPr>
              <a:t>No experience with Raspberry Pi and 3D Modelling</a:t>
            </a:r>
            <a:endParaRPr sz="1800">
              <a:solidFill>
                <a:schemeClr val="lt1"/>
              </a:solidFill>
              <a:latin typeface="Calibri"/>
              <a:ea typeface="Calibri"/>
              <a:cs typeface="Calibri"/>
              <a:sym typeface="Calibri"/>
            </a:endParaRPr>
          </a:p>
          <a:p>
            <a:pPr indent="0" lvl="0" marL="0" rtl="0" algn="l">
              <a:lnSpc>
                <a:spcPct val="107916"/>
              </a:lnSpc>
              <a:spcBef>
                <a:spcPts val="800"/>
              </a:spcBef>
              <a:spcAft>
                <a:spcPts val="0"/>
              </a:spcAft>
              <a:buNone/>
            </a:pPr>
            <a:r>
              <a:t/>
            </a:r>
            <a:endParaRPr sz="1800">
              <a:solidFill>
                <a:schemeClr val="lt1"/>
              </a:solidFill>
            </a:endParaRPr>
          </a:p>
          <a:p>
            <a:pPr indent="-342900" lvl="1" marL="914400" rtl="0" algn="l">
              <a:lnSpc>
                <a:spcPct val="107916"/>
              </a:lnSpc>
              <a:spcBef>
                <a:spcPts val="800"/>
              </a:spcBef>
              <a:spcAft>
                <a:spcPts val="0"/>
              </a:spcAft>
              <a:buClr>
                <a:srgbClr val="FFFFFF"/>
              </a:buClr>
              <a:buSzPts val="1800"/>
              <a:buChar char="›"/>
            </a:pPr>
            <a:r>
              <a:t/>
            </a:r>
            <a:endParaRPr sz="1800"/>
          </a:p>
        </p:txBody>
      </p:sp>
      <p:pic>
        <p:nvPicPr>
          <p:cNvPr id="411" name="Google Shape;411;p48"/>
          <p:cNvPicPr preferRelativeResize="0"/>
          <p:nvPr/>
        </p:nvPicPr>
        <p:blipFill rotWithShape="1">
          <a:blip r:embed="rId3">
            <a:alphaModFix/>
          </a:blip>
          <a:srcRect b="7935" l="0" r="0" t="0"/>
          <a:stretch/>
        </p:blipFill>
        <p:spPr>
          <a:xfrm>
            <a:off x="437125" y="1777425"/>
            <a:ext cx="1599650" cy="158865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sp>
        <p:nvSpPr>
          <p:cNvPr id="416" name="Google Shape;416;p49"/>
          <p:cNvSpPr txBox="1"/>
          <p:nvPr>
            <p:ph type="ctrTitle"/>
          </p:nvPr>
        </p:nvSpPr>
        <p:spPr>
          <a:xfrm>
            <a:off x="1632750" y="1377600"/>
            <a:ext cx="5878500" cy="2388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6700" u="sng">
                <a:latin typeface="Amatic SC"/>
                <a:ea typeface="Amatic SC"/>
                <a:cs typeface="Amatic SC"/>
                <a:sym typeface="Amatic SC"/>
              </a:rPr>
              <a:t>Job Distribution</a:t>
            </a:r>
            <a:endParaRPr sz="6700" u="sng">
              <a:latin typeface="Amatic SC"/>
              <a:ea typeface="Amatic SC"/>
              <a:cs typeface="Amatic SC"/>
              <a:sym typeface="Amatic SC"/>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sp>
        <p:nvSpPr>
          <p:cNvPr id="421" name="Google Shape;421;p50"/>
          <p:cNvSpPr txBox="1"/>
          <p:nvPr>
            <p:ph type="title"/>
          </p:nvPr>
        </p:nvSpPr>
        <p:spPr>
          <a:xfrm>
            <a:off x="1585938" y="698425"/>
            <a:ext cx="5972100" cy="636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chemeClr val="lt1"/>
                </a:solidFill>
              </a:rPr>
              <a:t>Job Distribution</a:t>
            </a:r>
            <a:endParaRPr/>
          </a:p>
        </p:txBody>
      </p:sp>
      <p:sp>
        <p:nvSpPr>
          <p:cNvPr id="422" name="Google Shape;422;p50"/>
          <p:cNvSpPr txBox="1"/>
          <p:nvPr>
            <p:ph idx="1" type="body"/>
          </p:nvPr>
        </p:nvSpPr>
        <p:spPr>
          <a:xfrm>
            <a:off x="2171700" y="1334425"/>
            <a:ext cx="4800600" cy="3330900"/>
          </a:xfrm>
          <a:prstGeom prst="rect">
            <a:avLst/>
          </a:prstGeom>
        </p:spPr>
        <p:txBody>
          <a:bodyPr anchorCtr="0" anchor="t" bIns="91425" lIns="91425" spcFirstLastPara="1" rIns="91425" wrap="square" tIns="91425">
            <a:noAutofit/>
          </a:bodyPr>
          <a:lstStyle/>
          <a:p>
            <a:pPr indent="-342900" lvl="1" marL="342900" rtl="0" algn="l">
              <a:lnSpc>
                <a:spcPct val="107916"/>
              </a:lnSpc>
              <a:spcBef>
                <a:spcPts val="0"/>
              </a:spcBef>
              <a:spcAft>
                <a:spcPts val="0"/>
              </a:spcAft>
              <a:buClr>
                <a:srgbClr val="FFFFFF"/>
              </a:buClr>
              <a:buSzPts val="1800"/>
              <a:buChar char="›"/>
            </a:pPr>
            <a:r>
              <a:rPr lang="en" sz="1800">
                <a:solidFill>
                  <a:srgbClr val="FFFFFF"/>
                </a:solidFill>
                <a:latin typeface="Calibri"/>
                <a:ea typeface="Calibri"/>
                <a:cs typeface="Calibri"/>
                <a:sym typeface="Calibri"/>
              </a:rPr>
              <a:t>Code is generally modular based</a:t>
            </a:r>
            <a:endParaRPr sz="1800">
              <a:solidFill>
                <a:srgbClr val="FFFFFF"/>
              </a:solidFill>
              <a:latin typeface="Calibri"/>
              <a:ea typeface="Calibri"/>
              <a:cs typeface="Calibri"/>
              <a:sym typeface="Calibri"/>
            </a:endParaRPr>
          </a:p>
          <a:p>
            <a:pPr indent="-342900" lvl="2" marL="914400" rtl="0" algn="l">
              <a:lnSpc>
                <a:spcPct val="107916"/>
              </a:lnSpc>
              <a:spcBef>
                <a:spcPts val="800"/>
              </a:spcBef>
              <a:spcAft>
                <a:spcPts val="0"/>
              </a:spcAft>
              <a:buClr>
                <a:srgbClr val="FFFFFF"/>
              </a:buClr>
              <a:buSzPts val="1800"/>
              <a:buFont typeface="Calibri"/>
              <a:buChar char="›"/>
            </a:pPr>
            <a:r>
              <a:rPr lang="en" sz="1800">
                <a:latin typeface="Calibri"/>
                <a:ea typeface="Calibri"/>
                <a:cs typeface="Calibri"/>
                <a:sym typeface="Calibri"/>
              </a:rPr>
              <a:t>Main Skeleton</a:t>
            </a:r>
            <a:endParaRPr sz="1800">
              <a:latin typeface="Calibri"/>
              <a:ea typeface="Calibri"/>
              <a:cs typeface="Calibri"/>
              <a:sym typeface="Calibri"/>
            </a:endParaRPr>
          </a:p>
          <a:p>
            <a:pPr indent="-342900" lvl="3" marL="1828800" rtl="0" algn="l">
              <a:lnSpc>
                <a:spcPct val="107916"/>
              </a:lnSpc>
              <a:spcBef>
                <a:spcPts val="800"/>
              </a:spcBef>
              <a:spcAft>
                <a:spcPts val="0"/>
              </a:spcAft>
              <a:buClr>
                <a:srgbClr val="FFFFFF"/>
              </a:buClr>
              <a:buSzPts val="1800"/>
              <a:buFont typeface="Calibri"/>
              <a:buChar char="›"/>
            </a:pPr>
            <a:r>
              <a:rPr lang="en" sz="1800">
                <a:latin typeface="Calibri"/>
                <a:ea typeface="Calibri"/>
                <a:cs typeface="Calibri"/>
                <a:sym typeface="Calibri"/>
              </a:rPr>
              <a:t>The main program that is running</a:t>
            </a:r>
            <a:endParaRPr sz="1800">
              <a:latin typeface="Calibri"/>
              <a:ea typeface="Calibri"/>
              <a:cs typeface="Calibri"/>
              <a:sym typeface="Calibri"/>
            </a:endParaRPr>
          </a:p>
          <a:p>
            <a:pPr indent="-342900" lvl="3" marL="1828800" rtl="0" algn="l">
              <a:lnSpc>
                <a:spcPct val="107916"/>
              </a:lnSpc>
              <a:spcBef>
                <a:spcPts val="800"/>
              </a:spcBef>
              <a:spcAft>
                <a:spcPts val="0"/>
              </a:spcAft>
              <a:buClr>
                <a:srgbClr val="FFFFFF"/>
              </a:buClr>
              <a:buSzPts val="1800"/>
              <a:buFont typeface="Calibri"/>
              <a:buChar char="›"/>
            </a:pPr>
            <a:r>
              <a:rPr lang="en" sz="1800">
                <a:latin typeface="Calibri"/>
                <a:ea typeface="Calibri"/>
                <a:cs typeface="Calibri"/>
                <a:sym typeface="Calibri"/>
              </a:rPr>
              <a:t>I</a:t>
            </a:r>
            <a:r>
              <a:rPr lang="en" sz="1800">
                <a:solidFill>
                  <a:srgbClr val="FFFFFF"/>
                </a:solidFill>
                <a:latin typeface="Calibri"/>
                <a:ea typeface="Calibri"/>
                <a:cs typeface="Calibri"/>
                <a:sym typeface="Calibri"/>
              </a:rPr>
              <a:t>mports various modules</a:t>
            </a:r>
            <a:endParaRPr sz="1800">
              <a:solidFill>
                <a:srgbClr val="FFFFFF"/>
              </a:solidFill>
              <a:latin typeface="Calibri"/>
              <a:ea typeface="Calibri"/>
              <a:cs typeface="Calibri"/>
              <a:sym typeface="Calibri"/>
            </a:endParaRPr>
          </a:p>
          <a:p>
            <a:pPr indent="-342900" lvl="2" marL="914400" rtl="0" algn="l">
              <a:lnSpc>
                <a:spcPct val="107916"/>
              </a:lnSpc>
              <a:spcBef>
                <a:spcPts val="800"/>
              </a:spcBef>
              <a:spcAft>
                <a:spcPts val="800"/>
              </a:spcAft>
              <a:buClr>
                <a:srgbClr val="FFFFFF"/>
              </a:buClr>
              <a:buSzPts val="1800"/>
              <a:buFont typeface="Calibri"/>
              <a:buChar char="›"/>
            </a:pPr>
            <a:r>
              <a:rPr lang="en" sz="1800">
                <a:solidFill>
                  <a:srgbClr val="FFFFFF"/>
                </a:solidFill>
                <a:latin typeface="Calibri"/>
                <a:ea typeface="Calibri"/>
                <a:cs typeface="Calibri"/>
                <a:sym typeface="Calibri"/>
              </a:rPr>
              <a:t>Modules are written by respective group members responsible for whiche</a:t>
            </a:r>
            <a:r>
              <a:rPr lang="en" sz="1800">
                <a:latin typeface="Calibri"/>
                <a:ea typeface="Calibri"/>
                <a:cs typeface="Calibri"/>
                <a:sym typeface="Calibri"/>
              </a:rPr>
              <a:t>ver module</a:t>
            </a:r>
            <a:endParaRPr sz="1800">
              <a:solidFill>
                <a:srgbClr val="FFFFFF"/>
              </a:solidFill>
              <a:latin typeface="Calibri"/>
              <a:ea typeface="Calibri"/>
              <a:cs typeface="Calibri"/>
              <a:sym typeface="Calibri"/>
            </a:endParaRPr>
          </a:p>
        </p:txBody>
      </p:sp>
      <p:pic>
        <p:nvPicPr>
          <p:cNvPr id="423" name="Google Shape;423;p50"/>
          <p:cNvPicPr preferRelativeResize="0"/>
          <p:nvPr/>
        </p:nvPicPr>
        <p:blipFill>
          <a:blip r:embed="rId3">
            <a:alphaModFix/>
          </a:blip>
          <a:stretch>
            <a:fillRect/>
          </a:stretch>
        </p:blipFill>
        <p:spPr>
          <a:xfrm>
            <a:off x="238225" y="2112764"/>
            <a:ext cx="1478525" cy="177422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sp>
        <p:nvSpPr>
          <p:cNvPr id="428" name="Google Shape;428;p51"/>
          <p:cNvSpPr txBox="1"/>
          <p:nvPr>
            <p:ph type="title"/>
          </p:nvPr>
        </p:nvSpPr>
        <p:spPr>
          <a:xfrm>
            <a:off x="1585938" y="698425"/>
            <a:ext cx="5972100" cy="636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chemeClr val="lt1"/>
                </a:solidFill>
              </a:rPr>
              <a:t>Job Distribution - Software Side</a:t>
            </a:r>
            <a:endParaRPr/>
          </a:p>
        </p:txBody>
      </p:sp>
      <p:sp>
        <p:nvSpPr>
          <p:cNvPr id="429" name="Google Shape;429;p51"/>
          <p:cNvSpPr txBox="1"/>
          <p:nvPr>
            <p:ph idx="1" type="body"/>
          </p:nvPr>
        </p:nvSpPr>
        <p:spPr>
          <a:xfrm>
            <a:off x="1795200" y="1334425"/>
            <a:ext cx="5553600" cy="3533700"/>
          </a:xfrm>
          <a:prstGeom prst="rect">
            <a:avLst/>
          </a:prstGeom>
        </p:spPr>
        <p:txBody>
          <a:bodyPr anchorCtr="0" anchor="t" bIns="91425" lIns="91425" spcFirstLastPara="1" rIns="91425" wrap="square" tIns="91425">
            <a:noAutofit/>
          </a:bodyPr>
          <a:lstStyle/>
          <a:p>
            <a:pPr indent="-317500" lvl="1" marL="342900" rtl="0" algn="l">
              <a:lnSpc>
                <a:spcPct val="107916"/>
              </a:lnSpc>
              <a:spcBef>
                <a:spcPts val="0"/>
              </a:spcBef>
              <a:spcAft>
                <a:spcPts val="0"/>
              </a:spcAft>
              <a:buClr>
                <a:srgbClr val="FFFFFF"/>
              </a:buClr>
              <a:buSzPts val="1400"/>
              <a:buChar char="›"/>
            </a:pPr>
            <a:r>
              <a:rPr lang="en" sz="1400">
                <a:latin typeface="Calibri"/>
                <a:ea typeface="Calibri"/>
                <a:cs typeface="Calibri"/>
                <a:sym typeface="Calibri"/>
              </a:rPr>
              <a:t>Khng Ashley</a:t>
            </a:r>
            <a:endParaRPr sz="1400">
              <a:solidFill>
                <a:srgbClr val="FFFFFF"/>
              </a:solidFill>
              <a:latin typeface="Calibri"/>
              <a:ea typeface="Calibri"/>
              <a:cs typeface="Calibri"/>
              <a:sym typeface="Calibri"/>
            </a:endParaRPr>
          </a:p>
          <a:p>
            <a:pPr indent="-317500" lvl="1" marL="914400" rtl="0" algn="l">
              <a:lnSpc>
                <a:spcPct val="107916"/>
              </a:lnSpc>
              <a:spcBef>
                <a:spcPts val="800"/>
              </a:spcBef>
              <a:spcAft>
                <a:spcPts val="0"/>
              </a:spcAft>
              <a:buClr>
                <a:srgbClr val="FFFFFF"/>
              </a:buClr>
              <a:buSzPts val="1400"/>
              <a:buFont typeface="Calibri"/>
              <a:buChar char="›"/>
            </a:pPr>
            <a:r>
              <a:rPr lang="en" sz="1400">
                <a:latin typeface="Calibri"/>
                <a:ea typeface="Calibri"/>
                <a:cs typeface="Calibri"/>
                <a:sym typeface="Calibri"/>
              </a:rPr>
              <a:t>C</a:t>
            </a:r>
            <a:r>
              <a:rPr lang="en" sz="1400">
                <a:solidFill>
                  <a:schemeClr val="lt1"/>
                </a:solidFill>
                <a:latin typeface="Calibri"/>
                <a:ea typeface="Calibri"/>
                <a:cs typeface="Calibri"/>
                <a:sym typeface="Calibri"/>
              </a:rPr>
              <a:t>amera functionality</a:t>
            </a:r>
            <a:endParaRPr sz="1400">
              <a:solidFill>
                <a:schemeClr val="lt1"/>
              </a:solidFill>
              <a:latin typeface="Calibri"/>
              <a:ea typeface="Calibri"/>
              <a:cs typeface="Calibri"/>
              <a:sym typeface="Calibri"/>
            </a:endParaRPr>
          </a:p>
          <a:p>
            <a:pPr indent="-317500" lvl="1" marL="914400" rtl="0" algn="l">
              <a:lnSpc>
                <a:spcPct val="107916"/>
              </a:lnSpc>
              <a:spcBef>
                <a:spcPts val="800"/>
              </a:spcBef>
              <a:spcAft>
                <a:spcPts val="0"/>
              </a:spcAft>
              <a:buClr>
                <a:schemeClr val="lt1"/>
              </a:buClr>
              <a:buSzPts val="1400"/>
              <a:buFont typeface="Calibri"/>
              <a:buChar char="›"/>
            </a:pPr>
            <a:r>
              <a:rPr lang="en" sz="1400">
                <a:solidFill>
                  <a:schemeClr val="lt1"/>
                </a:solidFill>
                <a:latin typeface="Calibri"/>
                <a:ea typeface="Calibri"/>
                <a:cs typeface="Calibri"/>
                <a:sym typeface="Calibri"/>
              </a:rPr>
              <a:t>Optical Character Recognition (OCR)</a:t>
            </a:r>
            <a:endParaRPr sz="1400">
              <a:solidFill>
                <a:schemeClr val="lt1"/>
              </a:solidFill>
              <a:latin typeface="Calibri"/>
              <a:ea typeface="Calibri"/>
              <a:cs typeface="Calibri"/>
              <a:sym typeface="Calibri"/>
            </a:endParaRPr>
          </a:p>
          <a:p>
            <a:pPr indent="-317500" lvl="1" marL="914400" rtl="0" algn="l">
              <a:lnSpc>
                <a:spcPct val="107916"/>
              </a:lnSpc>
              <a:spcBef>
                <a:spcPts val="800"/>
              </a:spcBef>
              <a:spcAft>
                <a:spcPts val="0"/>
              </a:spcAft>
              <a:buClr>
                <a:schemeClr val="lt1"/>
              </a:buClr>
              <a:buSzPts val="1400"/>
              <a:buFont typeface="Calibri"/>
              <a:buChar char="›"/>
            </a:pPr>
            <a:r>
              <a:rPr lang="en" sz="1400">
                <a:solidFill>
                  <a:schemeClr val="lt1"/>
                </a:solidFill>
                <a:latin typeface="Calibri"/>
                <a:ea typeface="Calibri"/>
                <a:cs typeface="Calibri"/>
                <a:sym typeface="Calibri"/>
              </a:rPr>
              <a:t>Object Detection (Researched and Done Together)</a:t>
            </a:r>
            <a:endParaRPr sz="1400">
              <a:solidFill>
                <a:schemeClr val="lt1"/>
              </a:solidFill>
              <a:latin typeface="Calibri"/>
              <a:ea typeface="Calibri"/>
              <a:cs typeface="Calibri"/>
              <a:sym typeface="Calibri"/>
            </a:endParaRPr>
          </a:p>
          <a:p>
            <a:pPr indent="-317500" lvl="0" marL="457200" rtl="0" algn="l">
              <a:lnSpc>
                <a:spcPct val="107916"/>
              </a:lnSpc>
              <a:spcBef>
                <a:spcPts val="800"/>
              </a:spcBef>
              <a:spcAft>
                <a:spcPts val="0"/>
              </a:spcAft>
              <a:buClr>
                <a:schemeClr val="lt1"/>
              </a:buClr>
              <a:buSzPts val="1400"/>
              <a:buFont typeface="Calibri"/>
              <a:buChar char="›"/>
            </a:pPr>
            <a:r>
              <a:rPr lang="en" sz="1400">
                <a:solidFill>
                  <a:schemeClr val="lt1"/>
                </a:solidFill>
                <a:latin typeface="Calibri"/>
                <a:ea typeface="Calibri"/>
                <a:cs typeface="Calibri"/>
                <a:sym typeface="Calibri"/>
              </a:rPr>
              <a:t>Tan Kwang Yik Tremaine</a:t>
            </a:r>
            <a:endParaRPr sz="1400">
              <a:solidFill>
                <a:schemeClr val="lt1"/>
              </a:solidFill>
              <a:latin typeface="Calibri"/>
              <a:ea typeface="Calibri"/>
              <a:cs typeface="Calibri"/>
              <a:sym typeface="Calibri"/>
            </a:endParaRPr>
          </a:p>
          <a:p>
            <a:pPr indent="-317500" lvl="1" marL="914400" rtl="0" algn="l">
              <a:lnSpc>
                <a:spcPct val="107916"/>
              </a:lnSpc>
              <a:spcBef>
                <a:spcPts val="800"/>
              </a:spcBef>
              <a:spcAft>
                <a:spcPts val="0"/>
              </a:spcAft>
              <a:buClr>
                <a:schemeClr val="lt1"/>
              </a:buClr>
              <a:buSzPts val="1400"/>
              <a:buFont typeface="Calibri"/>
              <a:buChar char="›"/>
            </a:pPr>
            <a:r>
              <a:rPr lang="en" sz="1400">
                <a:solidFill>
                  <a:schemeClr val="lt1"/>
                </a:solidFill>
                <a:latin typeface="Calibri"/>
                <a:ea typeface="Calibri"/>
                <a:cs typeface="Calibri"/>
                <a:sym typeface="Calibri"/>
              </a:rPr>
              <a:t>Main skeleton</a:t>
            </a:r>
            <a:endParaRPr sz="1400">
              <a:solidFill>
                <a:schemeClr val="lt1"/>
              </a:solidFill>
              <a:latin typeface="Calibri"/>
              <a:ea typeface="Calibri"/>
              <a:cs typeface="Calibri"/>
              <a:sym typeface="Calibri"/>
            </a:endParaRPr>
          </a:p>
          <a:p>
            <a:pPr indent="-317500" lvl="1" marL="914400" rtl="0" algn="l">
              <a:lnSpc>
                <a:spcPct val="107916"/>
              </a:lnSpc>
              <a:spcBef>
                <a:spcPts val="800"/>
              </a:spcBef>
              <a:spcAft>
                <a:spcPts val="0"/>
              </a:spcAft>
              <a:buClr>
                <a:schemeClr val="lt1"/>
              </a:buClr>
              <a:buSzPts val="1400"/>
              <a:buFont typeface="Calibri"/>
              <a:buChar char="›"/>
            </a:pPr>
            <a:r>
              <a:rPr lang="en" sz="1400">
                <a:solidFill>
                  <a:schemeClr val="lt1"/>
                </a:solidFill>
                <a:latin typeface="Calibri"/>
                <a:ea typeface="Calibri"/>
                <a:cs typeface="Calibri"/>
                <a:sym typeface="Calibri"/>
              </a:rPr>
              <a:t>Text-to-speech</a:t>
            </a:r>
            <a:endParaRPr sz="1400">
              <a:solidFill>
                <a:schemeClr val="lt1"/>
              </a:solidFill>
              <a:latin typeface="Calibri"/>
              <a:ea typeface="Calibri"/>
              <a:cs typeface="Calibri"/>
              <a:sym typeface="Calibri"/>
            </a:endParaRPr>
          </a:p>
          <a:p>
            <a:pPr indent="-317500" lvl="1" marL="914400" rtl="0" algn="l">
              <a:lnSpc>
                <a:spcPct val="107916"/>
              </a:lnSpc>
              <a:spcBef>
                <a:spcPts val="800"/>
              </a:spcBef>
              <a:spcAft>
                <a:spcPts val="0"/>
              </a:spcAft>
              <a:buClr>
                <a:schemeClr val="lt1"/>
              </a:buClr>
              <a:buSzPts val="1400"/>
              <a:buFont typeface="Calibri"/>
              <a:buChar char="›"/>
            </a:pPr>
            <a:r>
              <a:rPr lang="en" sz="1400">
                <a:solidFill>
                  <a:schemeClr val="lt1"/>
                </a:solidFill>
                <a:latin typeface="Calibri"/>
                <a:ea typeface="Calibri"/>
                <a:cs typeface="Calibri"/>
                <a:sym typeface="Calibri"/>
              </a:rPr>
              <a:t>Object detection (Researched and Done Together)</a:t>
            </a:r>
            <a:endParaRPr sz="1400">
              <a:solidFill>
                <a:schemeClr val="lt1"/>
              </a:solidFill>
              <a:latin typeface="Calibri"/>
              <a:ea typeface="Calibri"/>
              <a:cs typeface="Calibri"/>
              <a:sym typeface="Calibri"/>
            </a:endParaRPr>
          </a:p>
          <a:p>
            <a:pPr indent="-317500" lvl="1" marL="914400" rtl="0" algn="l">
              <a:lnSpc>
                <a:spcPct val="107916"/>
              </a:lnSpc>
              <a:spcBef>
                <a:spcPts val="800"/>
              </a:spcBef>
              <a:spcAft>
                <a:spcPts val="0"/>
              </a:spcAft>
              <a:buClr>
                <a:schemeClr val="lt1"/>
              </a:buClr>
              <a:buSzPts val="1400"/>
              <a:buFont typeface="Calibri"/>
              <a:buChar char="›"/>
            </a:pPr>
            <a:r>
              <a:rPr lang="en" sz="1400">
                <a:solidFill>
                  <a:schemeClr val="lt1"/>
                </a:solidFill>
                <a:latin typeface="Calibri"/>
                <a:ea typeface="Calibri"/>
                <a:cs typeface="Calibri"/>
                <a:sym typeface="Calibri"/>
              </a:rPr>
              <a:t>Code cleanup</a:t>
            </a:r>
            <a:endParaRPr sz="1400">
              <a:solidFill>
                <a:schemeClr val="lt1"/>
              </a:solidFill>
              <a:latin typeface="Calibri"/>
              <a:ea typeface="Calibri"/>
              <a:cs typeface="Calibri"/>
              <a:sym typeface="Calibri"/>
            </a:endParaRPr>
          </a:p>
          <a:p>
            <a:pPr indent="-317500" lvl="0" marL="457200" rtl="0" algn="l">
              <a:lnSpc>
                <a:spcPct val="107916"/>
              </a:lnSpc>
              <a:spcBef>
                <a:spcPts val="800"/>
              </a:spcBef>
              <a:spcAft>
                <a:spcPts val="800"/>
              </a:spcAft>
              <a:buClr>
                <a:schemeClr val="lt1"/>
              </a:buClr>
              <a:buSzPts val="1400"/>
              <a:buFont typeface="Calibri"/>
              <a:buChar char="›"/>
            </a:pPr>
            <a:r>
              <a:rPr lang="en" sz="1400">
                <a:solidFill>
                  <a:schemeClr val="lt1"/>
                </a:solidFill>
                <a:latin typeface="Calibri"/>
                <a:ea typeface="Calibri"/>
                <a:cs typeface="Calibri"/>
                <a:sym typeface="Calibri"/>
              </a:rPr>
              <a:t>GitHub for collaboration</a:t>
            </a:r>
            <a:endParaRPr sz="1400">
              <a:solidFill>
                <a:schemeClr val="lt1"/>
              </a:solidFill>
              <a:latin typeface="Calibri"/>
              <a:ea typeface="Calibri"/>
              <a:cs typeface="Calibri"/>
              <a:sym typeface="Calibri"/>
            </a:endParaRPr>
          </a:p>
        </p:txBody>
      </p:sp>
      <p:pic>
        <p:nvPicPr>
          <p:cNvPr id="430" name="Google Shape;430;p51"/>
          <p:cNvPicPr preferRelativeResize="0"/>
          <p:nvPr/>
        </p:nvPicPr>
        <p:blipFill>
          <a:blip r:embed="rId3">
            <a:alphaModFix/>
          </a:blip>
          <a:stretch>
            <a:fillRect/>
          </a:stretch>
        </p:blipFill>
        <p:spPr>
          <a:xfrm>
            <a:off x="6883550" y="2743813"/>
            <a:ext cx="1987525" cy="198752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sp>
        <p:nvSpPr>
          <p:cNvPr id="435" name="Google Shape;435;p52"/>
          <p:cNvSpPr txBox="1"/>
          <p:nvPr>
            <p:ph type="title"/>
          </p:nvPr>
        </p:nvSpPr>
        <p:spPr>
          <a:xfrm>
            <a:off x="1585938" y="698425"/>
            <a:ext cx="5972100" cy="636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chemeClr val="lt1"/>
                </a:solidFill>
              </a:rPr>
              <a:t>Job Distribution - Hardware Side</a:t>
            </a:r>
            <a:endParaRPr/>
          </a:p>
        </p:txBody>
      </p:sp>
      <p:sp>
        <p:nvSpPr>
          <p:cNvPr id="436" name="Google Shape;436;p52"/>
          <p:cNvSpPr txBox="1"/>
          <p:nvPr>
            <p:ph idx="1" type="body"/>
          </p:nvPr>
        </p:nvSpPr>
        <p:spPr>
          <a:xfrm>
            <a:off x="1795200" y="1334425"/>
            <a:ext cx="5553600" cy="1926600"/>
          </a:xfrm>
          <a:prstGeom prst="rect">
            <a:avLst/>
          </a:prstGeom>
        </p:spPr>
        <p:txBody>
          <a:bodyPr anchorCtr="0" anchor="t" bIns="91425" lIns="91425" spcFirstLastPara="1" rIns="91425" wrap="square" tIns="91425">
            <a:noAutofit/>
          </a:bodyPr>
          <a:lstStyle/>
          <a:p>
            <a:pPr indent="-317500" lvl="1" marL="342900" rtl="0" algn="l">
              <a:lnSpc>
                <a:spcPct val="107916"/>
              </a:lnSpc>
              <a:spcBef>
                <a:spcPts val="0"/>
              </a:spcBef>
              <a:spcAft>
                <a:spcPts val="0"/>
              </a:spcAft>
              <a:buClr>
                <a:srgbClr val="FFFFFF"/>
              </a:buClr>
              <a:buSzPts val="1400"/>
              <a:buChar char="›"/>
            </a:pPr>
            <a:r>
              <a:rPr lang="en" sz="1400">
                <a:latin typeface="Calibri"/>
                <a:ea typeface="Calibri"/>
                <a:cs typeface="Calibri"/>
                <a:sym typeface="Calibri"/>
              </a:rPr>
              <a:t>Khng Ashley</a:t>
            </a:r>
            <a:endParaRPr sz="1400">
              <a:solidFill>
                <a:srgbClr val="FFFFFF"/>
              </a:solidFill>
              <a:latin typeface="Calibri"/>
              <a:ea typeface="Calibri"/>
              <a:cs typeface="Calibri"/>
              <a:sym typeface="Calibri"/>
            </a:endParaRPr>
          </a:p>
          <a:p>
            <a:pPr indent="-317500" lvl="1" marL="914400" rtl="0" algn="l">
              <a:lnSpc>
                <a:spcPct val="107916"/>
              </a:lnSpc>
              <a:spcBef>
                <a:spcPts val="800"/>
              </a:spcBef>
              <a:spcAft>
                <a:spcPts val="0"/>
              </a:spcAft>
              <a:buClr>
                <a:srgbClr val="FFFFFF"/>
              </a:buClr>
              <a:buSzPts val="1400"/>
              <a:buFont typeface="Calibri"/>
              <a:buChar char="›"/>
            </a:pPr>
            <a:r>
              <a:rPr lang="en" sz="1400">
                <a:solidFill>
                  <a:schemeClr val="lt1"/>
                </a:solidFill>
                <a:latin typeface="Calibri"/>
                <a:ea typeface="Calibri"/>
                <a:cs typeface="Calibri"/>
                <a:sym typeface="Calibri"/>
              </a:rPr>
              <a:t>3D design of stand to hold the scanner</a:t>
            </a:r>
            <a:endParaRPr sz="1400">
              <a:solidFill>
                <a:schemeClr val="lt1"/>
              </a:solidFill>
              <a:latin typeface="Calibri"/>
              <a:ea typeface="Calibri"/>
              <a:cs typeface="Calibri"/>
              <a:sym typeface="Calibri"/>
            </a:endParaRPr>
          </a:p>
          <a:p>
            <a:pPr indent="-317500" lvl="0" marL="457200" rtl="0" algn="l">
              <a:lnSpc>
                <a:spcPct val="107916"/>
              </a:lnSpc>
              <a:spcBef>
                <a:spcPts val="800"/>
              </a:spcBef>
              <a:spcAft>
                <a:spcPts val="0"/>
              </a:spcAft>
              <a:buClr>
                <a:schemeClr val="lt1"/>
              </a:buClr>
              <a:buSzPts val="1400"/>
              <a:buFont typeface="Calibri"/>
              <a:buChar char="›"/>
            </a:pPr>
            <a:r>
              <a:rPr lang="en" sz="1400">
                <a:solidFill>
                  <a:schemeClr val="lt1"/>
                </a:solidFill>
                <a:latin typeface="Calibri"/>
                <a:ea typeface="Calibri"/>
                <a:cs typeface="Calibri"/>
                <a:sym typeface="Calibri"/>
              </a:rPr>
              <a:t>Tan Kwang Yik Tremaine</a:t>
            </a:r>
            <a:endParaRPr sz="1400">
              <a:solidFill>
                <a:schemeClr val="lt1"/>
              </a:solidFill>
              <a:latin typeface="Calibri"/>
              <a:ea typeface="Calibri"/>
              <a:cs typeface="Calibri"/>
              <a:sym typeface="Calibri"/>
            </a:endParaRPr>
          </a:p>
          <a:p>
            <a:pPr indent="-317500" lvl="1" marL="914400" rtl="0" algn="l">
              <a:lnSpc>
                <a:spcPct val="107916"/>
              </a:lnSpc>
              <a:spcBef>
                <a:spcPts val="800"/>
              </a:spcBef>
              <a:spcAft>
                <a:spcPts val="0"/>
              </a:spcAft>
              <a:buClr>
                <a:schemeClr val="lt1"/>
              </a:buClr>
              <a:buSzPts val="1400"/>
              <a:buFont typeface="Calibri"/>
              <a:buChar char="›"/>
            </a:pPr>
            <a:r>
              <a:rPr lang="en" sz="1400">
                <a:solidFill>
                  <a:schemeClr val="lt1"/>
                </a:solidFill>
                <a:latin typeface="Calibri"/>
                <a:ea typeface="Calibri"/>
                <a:cs typeface="Calibri"/>
                <a:sym typeface="Calibri"/>
              </a:rPr>
              <a:t>3D design of the scanner - Both Casing and Lid</a:t>
            </a:r>
            <a:endParaRPr sz="1400">
              <a:solidFill>
                <a:schemeClr val="lt1"/>
              </a:solidFill>
              <a:latin typeface="Calibri"/>
              <a:ea typeface="Calibri"/>
              <a:cs typeface="Calibri"/>
              <a:sym typeface="Calibri"/>
            </a:endParaRPr>
          </a:p>
          <a:p>
            <a:pPr indent="-317500" lvl="1" marL="914400" rtl="0" algn="l">
              <a:lnSpc>
                <a:spcPct val="107916"/>
              </a:lnSpc>
              <a:spcBef>
                <a:spcPts val="800"/>
              </a:spcBef>
              <a:spcAft>
                <a:spcPts val="800"/>
              </a:spcAft>
              <a:buClr>
                <a:schemeClr val="lt1"/>
              </a:buClr>
              <a:buSzPts val="1400"/>
              <a:buFont typeface="Calibri"/>
              <a:buChar char="›"/>
            </a:pPr>
            <a:r>
              <a:rPr lang="en" sz="1400">
                <a:solidFill>
                  <a:schemeClr val="lt1"/>
                </a:solidFill>
                <a:latin typeface="Calibri"/>
                <a:ea typeface="Calibri"/>
                <a:cs typeface="Calibri"/>
                <a:sym typeface="Calibri"/>
              </a:rPr>
              <a:t>Wiring and Soldering of circuit</a:t>
            </a:r>
            <a:endParaRPr sz="1400">
              <a:solidFill>
                <a:schemeClr val="lt1"/>
              </a:solidFill>
              <a:latin typeface="Calibri"/>
              <a:ea typeface="Calibri"/>
              <a:cs typeface="Calibri"/>
              <a:sym typeface="Calibri"/>
            </a:endParaRPr>
          </a:p>
        </p:txBody>
      </p:sp>
      <p:pic>
        <p:nvPicPr>
          <p:cNvPr id="437" name="Google Shape;437;p52"/>
          <p:cNvPicPr preferRelativeResize="0"/>
          <p:nvPr/>
        </p:nvPicPr>
        <p:blipFill>
          <a:blip r:embed="rId3">
            <a:alphaModFix/>
          </a:blip>
          <a:stretch>
            <a:fillRect/>
          </a:stretch>
        </p:blipFill>
        <p:spPr>
          <a:xfrm>
            <a:off x="6999568" y="3341900"/>
            <a:ext cx="1698475" cy="161507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sp>
        <p:nvSpPr>
          <p:cNvPr id="442" name="Google Shape;442;p53"/>
          <p:cNvSpPr txBox="1"/>
          <p:nvPr>
            <p:ph type="ctrTitle"/>
          </p:nvPr>
        </p:nvSpPr>
        <p:spPr>
          <a:xfrm>
            <a:off x="1632750" y="1377600"/>
            <a:ext cx="5878500" cy="2388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6700" u="sng">
                <a:latin typeface="Amatic SC"/>
                <a:ea typeface="Amatic SC"/>
                <a:cs typeface="Amatic SC"/>
                <a:sym typeface="Amatic SC"/>
              </a:rPr>
              <a:t>Timeline</a:t>
            </a:r>
            <a:endParaRPr sz="6700" u="sng">
              <a:latin typeface="Amatic SC"/>
              <a:ea typeface="Amatic SC"/>
              <a:cs typeface="Amatic SC"/>
              <a:sym typeface="Amatic SC"/>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sp>
        <p:nvSpPr>
          <p:cNvPr id="447" name="Google Shape;447;p54"/>
          <p:cNvSpPr txBox="1"/>
          <p:nvPr>
            <p:ph type="title"/>
          </p:nvPr>
        </p:nvSpPr>
        <p:spPr>
          <a:xfrm>
            <a:off x="1585950" y="127115"/>
            <a:ext cx="5972100" cy="6360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3000"/>
              <a:buNone/>
            </a:pPr>
            <a:r>
              <a:rPr lang="en">
                <a:solidFill>
                  <a:schemeClr val="lt1"/>
                </a:solidFill>
              </a:rPr>
              <a:t>Timeline</a:t>
            </a:r>
            <a:endParaRPr/>
          </a:p>
        </p:txBody>
      </p:sp>
      <p:grpSp>
        <p:nvGrpSpPr>
          <p:cNvPr id="448" name="Google Shape;448;p54"/>
          <p:cNvGrpSpPr/>
          <p:nvPr/>
        </p:nvGrpSpPr>
        <p:grpSpPr>
          <a:xfrm>
            <a:off x="1109798" y="100001"/>
            <a:ext cx="593431" cy="594492"/>
            <a:chOff x="4269260" y="2265338"/>
            <a:chExt cx="593431" cy="594492"/>
          </a:xfrm>
        </p:grpSpPr>
        <p:sp>
          <p:nvSpPr>
            <p:cNvPr id="449" name="Google Shape;449;p54"/>
            <p:cNvSpPr/>
            <p:nvPr/>
          </p:nvSpPr>
          <p:spPr>
            <a:xfrm>
              <a:off x="4284792" y="2285366"/>
              <a:ext cx="562500" cy="562500"/>
            </a:xfrm>
            <a:prstGeom prst="ellipse">
              <a:avLst/>
            </a:prstGeom>
            <a:solidFill>
              <a:srgbClr val="DCED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descr="Garden Tools" id="450" name="Google Shape;450;p54"/>
            <p:cNvPicPr preferRelativeResize="0"/>
            <p:nvPr/>
          </p:nvPicPr>
          <p:blipFill rotWithShape="1">
            <a:blip r:embed="rId3">
              <a:alphaModFix/>
            </a:blip>
            <a:srcRect b="0" l="0" r="0" t="0"/>
            <a:stretch/>
          </p:blipFill>
          <p:spPr>
            <a:xfrm>
              <a:off x="4269260" y="2265338"/>
              <a:ext cx="593431" cy="594492"/>
            </a:xfrm>
            <a:prstGeom prst="rect">
              <a:avLst/>
            </a:prstGeom>
            <a:noFill/>
            <a:ln>
              <a:noFill/>
            </a:ln>
          </p:spPr>
        </p:pic>
      </p:grpSp>
      <p:sp>
        <p:nvSpPr>
          <p:cNvPr id="451" name="Google Shape;451;p54"/>
          <p:cNvSpPr txBox="1"/>
          <p:nvPr/>
        </p:nvSpPr>
        <p:spPr>
          <a:xfrm>
            <a:off x="1369624" y="235860"/>
            <a:ext cx="1430100" cy="3228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1" i="0" lang="en" sz="1600" u="none" cap="none" strike="noStrike">
                <a:solidFill>
                  <a:schemeClr val="lt1"/>
                </a:solidFill>
                <a:latin typeface="Avenir"/>
                <a:ea typeface="Avenir"/>
                <a:cs typeface="Avenir"/>
                <a:sym typeface="Avenir"/>
              </a:rPr>
              <a:t>April</a:t>
            </a:r>
            <a:endParaRPr b="1" sz="1600">
              <a:latin typeface="Avenir"/>
              <a:ea typeface="Avenir"/>
              <a:cs typeface="Avenir"/>
              <a:sym typeface="Avenir"/>
            </a:endParaRPr>
          </a:p>
        </p:txBody>
      </p:sp>
      <p:grpSp>
        <p:nvGrpSpPr>
          <p:cNvPr id="452" name="Google Shape;452;p54"/>
          <p:cNvGrpSpPr/>
          <p:nvPr/>
        </p:nvGrpSpPr>
        <p:grpSpPr>
          <a:xfrm>
            <a:off x="3763096" y="1614032"/>
            <a:ext cx="593431" cy="594492"/>
            <a:chOff x="5451356" y="2151771"/>
            <a:chExt cx="593431" cy="594492"/>
          </a:xfrm>
        </p:grpSpPr>
        <p:sp>
          <p:nvSpPr>
            <p:cNvPr id="453" name="Google Shape;453;p54"/>
            <p:cNvSpPr/>
            <p:nvPr/>
          </p:nvSpPr>
          <p:spPr>
            <a:xfrm>
              <a:off x="5466888" y="2162776"/>
              <a:ext cx="562500" cy="562500"/>
            </a:xfrm>
            <a:prstGeom prst="ellipse">
              <a:avLst/>
            </a:prstGeom>
            <a:solidFill>
              <a:srgbClr val="DFA2A2">
                <a:alpha val="8471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descr="Sprouting Seed" id="454" name="Google Shape;454;p54"/>
            <p:cNvPicPr preferRelativeResize="0"/>
            <p:nvPr/>
          </p:nvPicPr>
          <p:blipFill rotWithShape="1">
            <a:blip r:embed="rId4">
              <a:alphaModFix/>
            </a:blip>
            <a:srcRect b="0" l="0" r="0" t="0"/>
            <a:stretch/>
          </p:blipFill>
          <p:spPr>
            <a:xfrm>
              <a:off x="5451356" y="2151771"/>
              <a:ext cx="593431" cy="594492"/>
            </a:xfrm>
            <a:prstGeom prst="rect">
              <a:avLst/>
            </a:prstGeom>
            <a:noFill/>
            <a:ln>
              <a:noFill/>
            </a:ln>
          </p:spPr>
        </p:pic>
      </p:grpSp>
      <p:grpSp>
        <p:nvGrpSpPr>
          <p:cNvPr id="455" name="Google Shape;455;p54"/>
          <p:cNvGrpSpPr/>
          <p:nvPr/>
        </p:nvGrpSpPr>
        <p:grpSpPr>
          <a:xfrm>
            <a:off x="1146334" y="2730226"/>
            <a:ext cx="593431" cy="594623"/>
            <a:chOff x="-1032999" y="3850583"/>
            <a:chExt cx="593431" cy="594623"/>
          </a:xfrm>
        </p:grpSpPr>
        <p:sp>
          <p:nvSpPr>
            <p:cNvPr id="456" name="Google Shape;456;p54"/>
            <p:cNvSpPr/>
            <p:nvPr/>
          </p:nvSpPr>
          <p:spPr>
            <a:xfrm>
              <a:off x="-1017467" y="3882706"/>
              <a:ext cx="562500" cy="562500"/>
            </a:xfrm>
            <a:prstGeom prst="ellipse">
              <a:avLst/>
            </a:prstGeom>
            <a:solidFill>
              <a:srgbClr val="D1E0AF">
                <a:alpha val="8471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descr="Deciduous tree" id="457" name="Google Shape;457;p54"/>
            <p:cNvPicPr preferRelativeResize="0"/>
            <p:nvPr/>
          </p:nvPicPr>
          <p:blipFill rotWithShape="1">
            <a:blip r:embed="rId5">
              <a:alphaModFix/>
            </a:blip>
            <a:srcRect b="0" l="0" r="0" t="0"/>
            <a:stretch/>
          </p:blipFill>
          <p:spPr>
            <a:xfrm>
              <a:off x="-1032999" y="3850583"/>
              <a:ext cx="593431" cy="594492"/>
            </a:xfrm>
            <a:prstGeom prst="rect">
              <a:avLst/>
            </a:prstGeom>
            <a:noFill/>
            <a:ln>
              <a:noFill/>
            </a:ln>
          </p:spPr>
        </p:pic>
      </p:grpSp>
      <p:grpSp>
        <p:nvGrpSpPr>
          <p:cNvPr id="458" name="Google Shape;458;p54"/>
          <p:cNvGrpSpPr/>
          <p:nvPr/>
        </p:nvGrpSpPr>
        <p:grpSpPr>
          <a:xfrm>
            <a:off x="5411783" y="4155193"/>
            <a:ext cx="599963" cy="594623"/>
            <a:chOff x="5429425" y="5304414"/>
            <a:chExt cx="599963" cy="594623"/>
          </a:xfrm>
        </p:grpSpPr>
        <p:sp>
          <p:nvSpPr>
            <p:cNvPr id="459" name="Google Shape;459;p54"/>
            <p:cNvSpPr/>
            <p:nvPr/>
          </p:nvSpPr>
          <p:spPr>
            <a:xfrm>
              <a:off x="5466888" y="5336537"/>
              <a:ext cx="562500" cy="562500"/>
            </a:xfrm>
            <a:prstGeom prst="ellipse">
              <a:avLst/>
            </a:prstGeom>
            <a:solidFill>
              <a:srgbClr val="BBD18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descr="Apple" id="460" name="Google Shape;460;p54"/>
            <p:cNvPicPr preferRelativeResize="0"/>
            <p:nvPr/>
          </p:nvPicPr>
          <p:blipFill rotWithShape="1">
            <a:blip r:embed="rId6">
              <a:alphaModFix/>
            </a:blip>
            <a:srcRect b="0" l="0" r="0" t="0"/>
            <a:stretch/>
          </p:blipFill>
          <p:spPr>
            <a:xfrm>
              <a:off x="5429425" y="5304414"/>
              <a:ext cx="593431" cy="594492"/>
            </a:xfrm>
            <a:prstGeom prst="rect">
              <a:avLst/>
            </a:prstGeom>
            <a:noFill/>
            <a:ln>
              <a:noFill/>
            </a:ln>
          </p:spPr>
        </p:pic>
      </p:grpSp>
      <p:grpSp>
        <p:nvGrpSpPr>
          <p:cNvPr id="461" name="Google Shape;461;p54"/>
          <p:cNvGrpSpPr/>
          <p:nvPr/>
        </p:nvGrpSpPr>
        <p:grpSpPr>
          <a:xfrm>
            <a:off x="4723969" y="2624960"/>
            <a:ext cx="593431" cy="594623"/>
            <a:chOff x="3282035" y="3850584"/>
            <a:chExt cx="593431" cy="594623"/>
          </a:xfrm>
        </p:grpSpPr>
        <p:sp>
          <p:nvSpPr>
            <p:cNvPr id="462" name="Google Shape;462;p54"/>
            <p:cNvSpPr/>
            <p:nvPr/>
          </p:nvSpPr>
          <p:spPr>
            <a:xfrm>
              <a:off x="3297567" y="3882707"/>
              <a:ext cx="562500" cy="562500"/>
            </a:xfrm>
            <a:prstGeom prst="ellipse">
              <a:avLst/>
            </a:prstGeom>
            <a:solidFill>
              <a:srgbClr val="D5E5F2">
                <a:alpha val="8471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descr="Plant" id="463" name="Google Shape;463;p54"/>
            <p:cNvPicPr preferRelativeResize="0"/>
            <p:nvPr/>
          </p:nvPicPr>
          <p:blipFill rotWithShape="1">
            <a:blip r:embed="rId7">
              <a:alphaModFix/>
            </a:blip>
            <a:srcRect b="0" l="0" r="0" t="0"/>
            <a:stretch/>
          </p:blipFill>
          <p:spPr>
            <a:xfrm>
              <a:off x="3282035" y="3850584"/>
              <a:ext cx="593431" cy="594492"/>
            </a:xfrm>
            <a:prstGeom prst="rect">
              <a:avLst/>
            </a:prstGeom>
            <a:noFill/>
            <a:ln>
              <a:noFill/>
            </a:ln>
          </p:spPr>
        </p:pic>
      </p:grpSp>
      <p:grpSp>
        <p:nvGrpSpPr>
          <p:cNvPr id="464" name="Google Shape;464;p54"/>
          <p:cNvGrpSpPr/>
          <p:nvPr/>
        </p:nvGrpSpPr>
        <p:grpSpPr>
          <a:xfrm>
            <a:off x="998909" y="682714"/>
            <a:ext cx="6886886" cy="4433311"/>
            <a:chOff x="998909" y="682714"/>
            <a:chExt cx="6886886" cy="4433311"/>
          </a:xfrm>
        </p:grpSpPr>
        <p:grpSp>
          <p:nvGrpSpPr>
            <p:cNvPr descr="timeline" id="465" name="Google Shape;465;p54"/>
            <p:cNvGrpSpPr/>
            <p:nvPr/>
          </p:nvGrpSpPr>
          <p:grpSpPr>
            <a:xfrm>
              <a:off x="998928" y="682714"/>
              <a:ext cx="6886867" cy="4433311"/>
              <a:chOff x="955789" y="1100204"/>
              <a:chExt cx="10298889" cy="6629746"/>
            </a:xfrm>
          </p:grpSpPr>
          <p:grpSp>
            <p:nvGrpSpPr>
              <p:cNvPr id="466" name="Google Shape;466;p54"/>
              <p:cNvGrpSpPr/>
              <p:nvPr/>
            </p:nvGrpSpPr>
            <p:grpSpPr>
              <a:xfrm flipH="1" rot="5400000">
                <a:off x="9551785" y="2215539"/>
                <a:ext cx="1632116" cy="1773671"/>
                <a:chOff x="6415077" y="1171530"/>
                <a:chExt cx="1899576" cy="1890303"/>
              </a:xfrm>
            </p:grpSpPr>
            <p:sp>
              <p:nvSpPr>
                <p:cNvPr id="467" name="Google Shape;467;p54"/>
                <p:cNvSpPr/>
                <p:nvPr/>
              </p:nvSpPr>
              <p:spPr>
                <a:xfrm>
                  <a:off x="6415077" y="1171530"/>
                  <a:ext cx="1890300" cy="1890300"/>
                </a:xfrm>
                <a:prstGeom prst="arc">
                  <a:avLst>
                    <a:gd fmla="val 16200000" name="adj1"/>
                    <a:gd fmla="val 0" name="adj2"/>
                  </a:avLst>
                </a:prstGeom>
                <a:noFill/>
                <a:ln cap="flat" cmpd="sng" w="28575">
                  <a:solidFill>
                    <a:srgbClr val="FFFF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468" name="Google Shape;468;p54"/>
                <p:cNvSpPr/>
                <p:nvPr/>
              </p:nvSpPr>
              <p:spPr>
                <a:xfrm flipH="1">
                  <a:off x="6424353" y="1171533"/>
                  <a:ext cx="1890300" cy="1890300"/>
                </a:xfrm>
                <a:prstGeom prst="arc">
                  <a:avLst>
                    <a:gd fmla="val 16200000" name="adj1"/>
                    <a:gd fmla="val 0" name="adj2"/>
                  </a:avLst>
                </a:prstGeom>
                <a:noFill/>
                <a:ln cap="flat" cmpd="sng" w="28575">
                  <a:solidFill>
                    <a:srgbClr val="FFFF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grpSp>
          <p:grpSp>
            <p:nvGrpSpPr>
              <p:cNvPr id="469" name="Google Shape;469;p54"/>
              <p:cNvGrpSpPr/>
              <p:nvPr/>
            </p:nvGrpSpPr>
            <p:grpSpPr>
              <a:xfrm flipH="1" rot="-5400000">
                <a:off x="770060" y="4095132"/>
                <a:ext cx="2152277" cy="1780818"/>
                <a:chOff x="6404457" y="1149345"/>
                <a:chExt cx="2504977" cy="1897920"/>
              </a:xfrm>
            </p:grpSpPr>
            <p:sp>
              <p:nvSpPr>
                <p:cNvPr id="470" name="Google Shape;470;p54"/>
                <p:cNvSpPr/>
                <p:nvPr/>
              </p:nvSpPr>
              <p:spPr>
                <a:xfrm>
                  <a:off x="7019134" y="1149345"/>
                  <a:ext cx="1890300" cy="1890300"/>
                </a:xfrm>
                <a:prstGeom prst="arc">
                  <a:avLst>
                    <a:gd fmla="val 16200000" name="adj1"/>
                    <a:gd fmla="val 0" name="adj2"/>
                  </a:avLst>
                </a:prstGeom>
                <a:noFill/>
                <a:ln cap="flat" cmpd="sng" w="28575">
                  <a:solidFill>
                    <a:srgbClr val="FFFF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471" name="Google Shape;471;p54"/>
                <p:cNvSpPr/>
                <p:nvPr/>
              </p:nvSpPr>
              <p:spPr>
                <a:xfrm flipH="1">
                  <a:off x="6404457" y="1156965"/>
                  <a:ext cx="1890300" cy="1890300"/>
                </a:xfrm>
                <a:prstGeom prst="arc">
                  <a:avLst>
                    <a:gd fmla="val 16200000" name="adj1"/>
                    <a:gd fmla="val 44671" name="adj2"/>
                  </a:avLst>
                </a:prstGeom>
                <a:noFill/>
                <a:ln cap="flat" cmpd="sng" w="28575">
                  <a:solidFill>
                    <a:srgbClr val="FFFF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grpSp>
          <p:sp>
            <p:nvSpPr>
              <p:cNvPr id="472" name="Google Shape;472;p54"/>
              <p:cNvSpPr/>
              <p:nvPr/>
            </p:nvSpPr>
            <p:spPr>
              <a:xfrm flipH="1" rot="-5400000">
                <a:off x="1460341" y="1233762"/>
                <a:ext cx="1193239" cy="926125"/>
              </a:xfrm>
              <a:custGeom>
                <a:rect b="b" l="l" r="r" t="t"/>
                <a:pathLst>
                  <a:path extrusionOk="0" h="794957" w="834433">
                    <a:moveTo>
                      <a:pt x="0" y="0"/>
                    </a:moveTo>
                    <a:cubicBezTo>
                      <a:pt x="460845" y="0"/>
                      <a:pt x="834433" y="355914"/>
                      <a:pt x="834433" y="794957"/>
                    </a:cubicBezTo>
                    <a:lnTo>
                      <a:pt x="1" y="794957"/>
                    </a:lnTo>
                    <a:cubicBezTo>
                      <a:pt x="1" y="529971"/>
                      <a:pt x="0" y="264986"/>
                      <a:pt x="0" y="0"/>
                    </a:cubicBezTo>
                    <a:close/>
                  </a:path>
                  <a:path extrusionOk="0" fill="none" h="794957" w="834433">
                    <a:moveTo>
                      <a:pt x="64295" y="0"/>
                    </a:moveTo>
                    <a:cubicBezTo>
                      <a:pt x="525140" y="0"/>
                      <a:pt x="834433" y="355914"/>
                      <a:pt x="834433" y="794957"/>
                    </a:cubicBezTo>
                  </a:path>
                </a:pathLst>
              </a:custGeom>
              <a:noFill/>
              <a:ln cap="flat" cmpd="sng" w="28575">
                <a:solidFill>
                  <a:srgbClr val="FFFF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473" name="Google Shape;473;p54"/>
              <p:cNvSpPr/>
              <p:nvPr/>
            </p:nvSpPr>
            <p:spPr>
              <a:xfrm flipH="1" rot="5400000">
                <a:off x="5876930" y="6100501"/>
                <a:ext cx="1668900" cy="1590000"/>
              </a:xfrm>
              <a:prstGeom prst="arc">
                <a:avLst>
                  <a:gd fmla="val 16200000" name="adj1"/>
                  <a:gd fmla="val 0" name="adj2"/>
                </a:avLst>
              </a:prstGeom>
              <a:noFill/>
              <a:ln cap="flat" cmpd="sng" w="28575">
                <a:solidFill>
                  <a:srgbClr val="FFFF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cxnSp>
            <p:nvCxnSpPr>
              <p:cNvPr id="474" name="Google Shape;474;p54"/>
              <p:cNvCxnSpPr/>
              <p:nvPr/>
            </p:nvCxnSpPr>
            <p:spPr>
              <a:xfrm rot="10800000">
                <a:off x="2489498" y="2293398"/>
                <a:ext cx="7896000" cy="0"/>
              </a:xfrm>
              <a:prstGeom prst="straightConnector1">
                <a:avLst/>
              </a:prstGeom>
              <a:noFill/>
              <a:ln cap="flat" cmpd="sng" w="28575">
                <a:solidFill>
                  <a:srgbClr val="FFFF00"/>
                </a:solidFill>
                <a:prstDash val="solid"/>
                <a:round/>
                <a:headEnd len="sm" w="sm" type="none"/>
                <a:tailEnd len="sm" w="sm" type="none"/>
              </a:ln>
            </p:spPr>
          </p:cxnSp>
          <p:cxnSp>
            <p:nvCxnSpPr>
              <p:cNvPr id="475" name="Google Shape;475;p54"/>
              <p:cNvCxnSpPr/>
              <p:nvPr/>
            </p:nvCxnSpPr>
            <p:spPr>
              <a:xfrm rot="10800000">
                <a:off x="1849598" y="3910828"/>
                <a:ext cx="8535900" cy="0"/>
              </a:xfrm>
              <a:prstGeom prst="straightConnector1">
                <a:avLst/>
              </a:prstGeom>
              <a:noFill/>
              <a:ln cap="flat" cmpd="sng" w="28575">
                <a:solidFill>
                  <a:srgbClr val="FFFF00"/>
                </a:solidFill>
                <a:prstDash val="solid"/>
                <a:round/>
                <a:headEnd len="sm" w="sm" type="none"/>
                <a:tailEnd len="sm" w="sm" type="none"/>
              </a:ln>
            </p:spPr>
          </p:cxnSp>
          <p:cxnSp>
            <p:nvCxnSpPr>
              <p:cNvPr id="476" name="Google Shape;476;p54"/>
              <p:cNvCxnSpPr/>
              <p:nvPr/>
            </p:nvCxnSpPr>
            <p:spPr>
              <a:xfrm rot="10800000">
                <a:off x="1826386" y="6061029"/>
                <a:ext cx="4893600" cy="300"/>
              </a:xfrm>
              <a:prstGeom prst="straightConnector1">
                <a:avLst/>
              </a:prstGeom>
              <a:noFill/>
              <a:ln cap="flat" cmpd="sng" w="28575">
                <a:solidFill>
                  <a:srgbClr val="FFFF00"/>
                </a:solidFill>
                <a:prstDash val="solid"/>
                <a:round/>
                <a:headEnd len="sm" w="sm" type="none"/>
                <a:tailEnd len="sm" w="sm" type="none"/>
              </a:ln>
            </p:spPr>
          </p:cxnSp>
        </p:grpSp>
        <p:cxnSp>
          <p:nvCxnSpPr>
            <p:cNvPr id="477" name="Google Shape;477;p54"/>
            <p:cNvCxnSpPr>
              <a:stCxn id="471" idx="0"/>
            </p:cNvCxnSpPr>
            <p:nvPr/>
          </p:nvCxnSpPr>
          <p:spPr>
            <a:xfrm flipH="1">
              <a:off x="998909" y="3104258"/>
              <a:ext cx="4800" cy="353100"/>
            </a:xfrm>
            <a:prstGeom prst="straightConnector1">
              <a:avLst/>
            </a:prstGeom>
            <a:noFill/>
            <a:ln cap="flat" cmpd="sng" w="28575">
              <a:solidFill>
                <a:srgbClr val="FFFF00"/>
              </a:solidFill>
              <a:prstDash val="solid"/>
              <a:round/>
              <a:headEnd len="sm" w="sm" type="none"/>
              <a:tailEnd len="sm" w="sm" type="none"/>
            </a:ln>
          </p:spPr>
        </p:cxnSp>
      </p:grpSp>
      <p:sp>
        <p:nvSpPr>
          <p:cNvPr id="478" name="Google Shape;478;p54"/>
          <p:cNvSpPr txBox="1"/>
          <p:nvPr/>
        </p:nvSpPr>
        <p:spPr>
          <a:xfrm>
            <a:off x="5200173" y="2997051"/>
            <a:ext cx="1535700" cy="1062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79" name="Google Shape;479;p54"/>
          <p:cNvSpPr txBox="1"/>
          <p:nvPr/>
        </p:nvSpPr>
        <p:spPr>
          <a:xfrm>
            <a:off x="1668600" y="520677"/>
            <a:ext cx="1850400" cy="1015800"/>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chemeClr val="lt1"/>
              </a:buClr>
              <a:buSzPts val="1000"/>
              <a:buFont typeface="Hind"/>
              <a:buChar char="‹"/>
            </a:pPr>
            <a:r>
              <a:rPr i="0" lang="en" sz="1000" u="none" cap="none" strike="noStrike">
                <a:solidFill>
                  <a:schemeClr val="lt1"/>
                </a:solidFill>
                <a:latin typeface="Hind"/>
                <a:ea typeface="Hind"/>
                <a:cs typeface="Hind"/>
                <a:sym typeface="Hind"/>
              </a:rPr>
              <a:t>Research and do the necessary write-ups on libraries used</a:t>
            </a:r>
            <a:endParaRPr sz="1000">
              <a:latin typeface="Hind"/>
              <a:ea typeface="Hind"/>
              <a:cs typeface="Hind"/>
              <a:sym typeface="Hind"/>
            </a:endParaRPr>
          </a:p>
          <a:p>
            <a:pPr indent="-285750" lvl="0" marL="285750" marR="0" rtl="0" algn="l">
              <a:lnSpc>
                <a:spcPct val="100000"/>
              </a:lnSpc>
              <a:spcBef>
                <a:spcPts val="0"/>
              </a:spcBef>
              <a:spcAft>
                <a:spcPts val="0"/>
              </a:spcAft>
              <a:buClr>
                <a:schemeClr val="lt1"/>
              </a:buClr>
              <a:buSzPts val="1000"/>
              <a:buFont typeface="Hind"/>
              <a:buChar char="‹"/>
            </a:pPr>
            <a:r>
              <a:rPr i="0" lang="en" sz="1000" u="none" cap="none" strike="noStrike">
                <a:solidFill>
                  <a:schemeClr val="lt1"/>
                </a:solidFill>
                <a:latin typeface="Hind"/>
                <a:ea typeface="Hind"/>
                <a:cs typeface="Hind"/>
                <a:sym typeface="Hind"/>
              </a:rPr>
              <a:t>Complete Proposal Evaluation Slides</a:t>
            </a:r>
            <a:endParaRPr sz="1000">
              <a:latin typeface="Hind"/>
              <a:ea typeface="Hind"/>
              <a:cs typeface="Hind"/>
              <a:sym typeface="Hind"/>
            </a:endParaRPr>
          </a:p>
          <a:p>
            <a:pPr indent="0" lvl="0" marL="0" marR="0" rtl="0" algn="l">
              <a:lnSpc>
                <a:spcPct val="100000"/>
              </a:lnSpc>
              <a:spcBef>
                <a:spcPts val="0"/>
              </a:spcBef>
              <a:spcAft>
                <a:spcPts val="0"/>
              </a:spcAft>
              <a:buClr>
                <a:schemeClr val="lt1"/>
              </a:buClr>
              <a:buSzPts val="1000"/>
              <a:buFont typeface="Arial"/>
              <a:buNone/>
            </a:pPr>
            <a:r>
              <a:t/>
            </a:r>
            <a:endParaRPr i="0" sz="1000" u="none" cap="none" strike="noStrike">
              <a:solidFill>
                <a:schemeClr val="lt1"/>
              </a:solidFill>
              <a:latin typeface="Hind"/>
              <a:ea typeface="Hind"/>
              <a:cs typeface="Hind"/>
              <a:sym typeface="Hind"/>
            </a:endParaRPr>
          </a:p>
        </p:txBody>
      </p:sp>
      <p:sp>
        <p:nvSpPr>
          <p:cNvPr id="480" name="Google Shape;480;p54"/>
          <p:cNvSpPr txBox="1"/>
          <p:nvPr/>
        </p:nvSpPr>
        <p:spPr>
          <a:xfrm>
            <a:off x="4356517" y="1936834"/>
            <a:ext cx="2305800" cy="554100"/>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chemeClr val="lt1"/>
              </a:buClr>
              <a:buSzPts val="1000"/>
              <a:buFont typeface="Hind"/>
              <a:buChar char="‹"/>
            </a:pPr>
            <a:r>
              <a:rPr i="0" lang="en" sz="1000" u="none" cap="none" strike="noStrike">
                <a:solidFill>
                  <a:schemeClr val="lt1"/>
                </a:solidFill>
                <a:latin typeface="Hind"/>
                <a:ea typeface="Hind"/>
                <a:cs typeface="Hind"/>
                <a:sym typeface="Hind"/>
              </a:rPr>
              <a:t>Use Judges’ Comments to complete prototype by the end of May </a:t>
            </a:r>
            <a:endParaRPr i="0" sz="1000" u="none" cap="none" strike="noStrike">
              <a:solidFill>
                <a:schemeClr val="lt1"/>
              </a:solidFill>
              <a:latin typeface="Hind"/>
              <a:ea typeface="Hind"/>
              <a:cs typeface="Hind"/>
              <a:sym typeface="Hind"/>
            </a:endParaRPr>
          </a:p>
        </p:txBody>
      </p:sp>
      <p:sp>
        <p:nvSpPr>
          <p:cNvPr id="481" name="Google Shape;481;p54"/>
          <p:cNvSpPr txBox="1"/>
          <p:nvPr/>
        </p:nvSpPr>
        <p:spPr>
          <a:xfrm>
            <a:off x="3949707" y="1614021"/>
            <a:ext cx="1430100" cy="3228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1" i="0" lang="en" sz="1600" u="none" cap="none" strike="noStrike">
                <a:solidFill>
                  <a:schemeClr val="lt1"/>
                </a:solidFill>
                <a:latin typeface="Avenir"/>
                <a:ea typeface="Avenir"/>
                <a:cs typeface="Avenir"/>
                <a:sym typeface="Avenir"/>
              </a:rPr>
              <a:t>May</a:t>
            </a:r>
            <a:endParaRPr b="1" sz="1600">
              <a:latin typeface="Avenir"/>
              <a:ea typeface="Avenir"/>
              <a:cs typeface="Avenir"/>
              <a:sym typeface="Avenir"/>
            </a:endParaRPr>
          </a:p>
        </p:txBody>
      </p:sp>
      <p:sp>
        <p:nvSpPr>
          <p:cNvPr id="482" name="Google Shape;482;p54"/>
          <p:cNvSpPr txBox="1"/>
          <p:nvPr/>
        </p:nvSpPr>
        <p:spPr>
          <a:xfrm>
            <a:off x="4996725" y="2676892"/>
            <a:ext cx="1430100" cy="3228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1" i="0" lang="en" sz="1600" u="none" cap="none" strike="noStrike">
                <a:solidFill>
                  <a:schemeClr val="lt1"/>
                </a:solidFill>
                <a:latin typeface="Avenir"/>
                <a:ea typeface="Avenir"/>
                <a:cs typeface="Avenir"/>
                <a:sym typeface="Avenir"/>
              </a:rPr>
              <a:t>June</a:t>
            </a:r>
            <a:endParaRPr b="1" sz="1600">
              <a:latin typeface="Avenir"/>
              <a:ea typeface="Avenir"/>
              <a:cs typeface="Avenir"/>
              <a:sym typeface="Avenir"/>
            </a:endParaRPr>
          </a:p>
        </p:txBody>
      </p:sp>
      <p:sp>
        <p:nvSpPr>
          <p:cNvPr id="483" name="Google Shape;483;p54"/>
          <p:cNvSpPr txBox="1"/>
          <p:nvPr/>
        </p:nvSpPr>
        <p:spPr>
          <a:xfrm>
            <a:off x="1369628" y="2671940"/>
            <a:ext cx="1430100" cy="332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1" i="0" lang="en" sz="1600" u="none" cap="none" strike="noStrike">
                <a:solidFill>
                  <a:schemeClr val="lt1"/>
                </a:solidFill>
                <a:latin typeface="Avenir"/>
                <a:ea typeface="Avenir"/>
                <a:cs typeface="Avenir"/>
                <a:sym typeface="Avenir"/>
              </a:rPr>
              <a:t>July</a:t>
            </a:r>
            <a:endParaRPr b="1" sz="1600">
              <a:latin typeface="Avenir"/>
              <a:ea typeface="Avenir"/>
              <a:cs typeface="Avenir"/>
              <a:sym typeface="Avenir"/>
            </a:endParaRPr>
          </a:p>
        </p:txBody>
      </p:sp>
      <p:sp>
        <p:nvSpPr>
          <p:cNvPr id="484" name="Google Shape;484;p54"/>
          <p:cNvSpPr txBox="1"/>
          <p:nvPr/>
        </p:nvSpPr>
        <p:spPr>
          <a:xfrm>
            <a:off x="5328690" y="2960288"/>
            <a:ext cx="2840400" cy="1015800"/>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chemeClr val="lt1"/>
              </a:buClr>
              <a:buSzPts val="1000"/>
              <a:buFont typeface="Hind"/>
              <a:buChar char="‹"/>
            </a:pPr>
            <a:r>
              <a:rPr lang="en" sz="1000">
                <a:solidFill>
                  <a:schemeClr val="lt1"/>
                </a:solidFill>
                <a:latin typeface="Hind"/>
                <a:ea typeface="Hind"/>
                <a:cs typeface="Hind"/>
                <a:sym typeface="Hind"/>
              </a:rPr>
              <a:t>Start working on possible features if time permits</a:t>
            </a:r>
            <a:endParaRPr sz="1000">
              <a:latin typeface="Hind"/>
              <a:ea typeface="Hind"/>
              <a:cs typeface="Hind"/>
              <a:sym typeface="Hind"/>
            </a:endParaRPr>
          </a:p>
          <a:p>
            <a:pPr indent="-285750" lvl="0" marL="285750" marR="0" rtl="0" algn="l">
              <a:lnSpc>
                <a:spcPct val="100000"/>
              </a:lnSpc>
              <a:spcBef>
                <a:spcPts val="0"/>
              </a:spcBef>
              <a:spcAft>
                <a:spcPts val="0"/>
              </a:spcAft>
              <a:buClr>
                <a:schemeClr val="lt1"/>
              </a:buClr>
              <a:buSzPts val="1000"/>
              <a:buFont typeface="Hind"/>
              <a:buChar char="‹"/>
            </a:pPr>
            <a:r>
              <a:rPr i="0" lang="en" sz="1000" u="none" cap="none" strike="noStrike">
                <a:solidFill>
                  <a:schemeClr val="lt1"/>
                </a:solidFill>
                <a:latin typeface="Hind"/>
                <a:ea typeface="Hind"/>
                <a:cs typeface="Hind"/>
                <a:sym typeface="Hind"/>
              </a:rPr>
              <a:t>Start working on Mid-Term Evaluation Slides</a:t>
            </a:r>
            <a:endParaRPr sz="1000">
              <a:latin typeface="Hind"/>
              <a:ea typeface="Hind"/>
              <a:cs typeface="Hind"/>
              <a:sym typeface="Hind"/>
            </a:endParaRPr>
          </a:p>
          <a:p>
            <a:pPr indent="-285750" lvl="0" marL="285750" marR="0" rtl="0" algn="l">
              <a:lnSpc>
                <a:spcPct val="100000"/>
              </a:lnSpc>
              <a:spcBef>
                <a:spcPts val="0"/>
              </a:spcBef>
              <a:spcAft>
                <a:spcPts val="0"/>
              </a:spcAft>
              <a:buClr>
                <a:schemeClr val="lt1"/>
              </a:buClr>
              <a:buSzPts val="1000"/>
              <a:buFont typeface="Hind"/>
              <a:buChar char="‹"/>
            </a:pPr>
            <a:r>
              <a:rPr i="0" lang="en" sz="1000" u="none" cap="none" strike="noStrike">
                <a:solidFill>
                  <a:schemeClr val="lt1"/>
                </a:solidFill>
                <a:latin typeface="Hind"/>
                <a:ea typeface="Hind"/>
                <a:cs typeface="Hind"/>
                <a:sym typeface="Hind"/>
              </a:rPr>
              <a:t>Start working on Written Report</a:t>
            </a:r>
            <a:endParaRPr i="0" sz="1000" u="none" cap="none" strike="noStrike">
              <a:solidFill>
                <a:schemeClr val="lt1"/>
              </a:solidFill>
              <a:latin typeface="Hind"/>
              <a:ea typeface="Hind"/>
              <a:cs typeface="Hind"/>
              <a:sym typeface="Hind"/>
            </a:endParaRPr>
          </a:p>
          <a:p>
            <a:pPr indent="-222250" lvl="0" marL="285750" marR="0" rtl="0" algn="l">
              <a:lnSpc>
                <a:spcPct val="100000"/>
              </a:lnSpc>
              <a:spcBef>
                <a:spcPts val="0"/>
              </a:spcBef>
              <a:spcAft>
                <a:spcPts val="0"/>
              </a:spcAft>
              <a:buClr>
                <a:schemeClr val="lt1"/>
              </a:buClr>
              <a:buSzPts val="1000"/>
              <a:buFont typeface="Arial"/>
              <a:buNone/>
            </a:pPr>
            <a:r>
              <a:t/>
            </a:r>
            <a:endParaRPr i="0" sz="1000" u="none" cap="none" strike="noStrike">
              <a:solidFill>
                <a:schemeClr val="lt1"/>
              </a:solidFill>
              <a:latin typeface="Hind"/>
              <a:ea typeface="Hind"/>
              <a:cs typeface="Hind"/>
              <a:sym typeface="Hind"/>
            </a:endParaRPr>
          </a:p>
        </p:txBody>
      </p:sp>
      <p:sp>
        <p:nvSpPr>
          <p:cNvPr id="485" name="Google Shape;485;p54"/>
          <p:cNvSpPr txBox="1"/>
          <p:nvPr/>
        </p:nvSpPr>
        <p:spPr>
          <a:xfrm>
            <a:off x="1739763" y="2960267"/>
            <a:ext cx="2903400" cy="1015800"/>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chemeClr val="lt1"/>
              </a:buClr>
              <a:buSzPts val="1000"/>
              <a:buFont typeface="Hind"/>
              <a:buChar char="‹"/>
            </a:pPr>
            <a:r>
              <a:rPr i="0" lang="en" sz="1000" u="none" cap="none" strike="noStrike">
                <a:solidFill>
                  <a:schemeClr val="lt1"/>
                </a:solidFill>
                <a:latin typeface="Hind"/>
                <a:ea typeface="Hind"/>
                <a:cs typeface="Hind"/>
                <a:sym typeface="Hind"/>
              </a:rPr>
              <a:t>Improve Prototype using Judges’ Comments and work on possible features</a:t>
            </a:r>
            <a:endParaRPr>
              <a:latin typeface="Hind"/>
              <a:ea typeface="Hind"/>
              <a:cs typeface="Hind"/>
              <a:sym typeface="Hind"/>
            </a:endParaRPr>
          </a:p>
          <a:p>
            <a:pPr indent="-285750" lvl="0" marL="285750" marR="0" rtl="0" algn="l">
              <a:lnSpc>
                <a:spcPct val="100000"/>
              </a:lnSpc>
              <a:spcBef>
                <a:spcPts val="0"/>
              </a:spcBef>
              <a:spcAft>
                <a:spcPts val="0"/>
              </a:spcAft>
              <a:buClr>
                <a:schemeClr val="lt1"/>
              </a:buClr>
              <a:buSzPts val="1000"/>
              <a:buFont typeface="Hind"/>
              <a:buChar char="‹"/>
            </a:pPr>
            <a:r>
              <a:rPr i="0" lang="en" sz="1000" u="none" cap="none" strike="noStrike">
                <a:solidFill>
                  <a:schemeClr val="lt1"/>
                </a:solidFill>
                <a:latin typeface="Hind"/>
                <a:ea typeface="Hind"/>
                <a:cs typeface="Hind"/>
                <a:sym typeface="Hind"/>
              </a:rPr>
              <a:t>Beta testing of prototype and obtain user feedback</a:t>
            </a:r>
            <a:endParaRPr>
              <a:latin typeface="Hind"/>
              <a:ea typeface="Hind"/>
              <a:cs typeface="Hind"/>
              <a:sym typeface="Hind"/>
            </a:endParaRPr>
          </a:p>
          <a:p>
            <a:pPr indent="-285750" lvl="0" marL="285750" marR="0" rtl="0" algn="l">
              <a:lnSpc>
                <a:spcPct val="100000"/>
              </a:lnSpc>
              <a:spcBef>
                <a:spcPts val="0"/>
              </a:spcBef>
              <a:spcAft>
                <a:spcPts val="0"/>
              </a:spcAft>
              <a:buClr>
                <a:schemeClr val="lt1"/>
              </a:buClr>
              <a:buSzPts val="1000"/>
              <a:buFont typeface="Hind"/>
              <a:buChar char="‹"/>
            </a:pPr>
            <a:r>
              <a:rPr i="0" lang="en" sz="1000" u="none" cap="none" strike="noStrike">
                <a:solidFill>
                  <a:schemeClr val="lt1"/>
                </a:solidFill>
                <a:latin typeface="Hind"/>
                <a:ea typeface="Hind"/>
                <a:cs typeface="Hind"/>
                <a:sym typeface="Hind"/>
              </a:rPr>
              <a:t>Complete Written Report and 50% of Final Evaluation Slides</a:t>
            </a:r>
            <a:endParaRPr>
              <a:latin typeface="Hind"/>
              <a:ea typeface="Hind"/>
              <a:cs typeface="Hind"/>
              <a:sym typeface="Hind"/>
            </a:endParaRPr>
          </a:p>
        </p:txBody>
      </p:sp>
      <p:sp>
        <p:nvSpPr>
          <p:cNvPr id="486" name="Google Shape;486;p54"/>
          <p:cNvSpPr txBox="1"/>
          <p:nvPr/>
        </p:nvSpPr>
        <p:spPr>
          <a:xfrm>
            <a:off x="6011738" y="4304991"/>
            <a:ext cx="1850400" cy="708000"/>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chemeClr val="lt1"/>
              </a:buClr>
              <a:buSzPts val="1000"/>
              <a:buFont typeface="Hind"/>
              <a:buChar char="‹"/>
            </a:pPr>
            <a:r>
              <a:rPr i="0" lang="en" sz="1000" u="none" cap="none" strike="noStrike">
                <a:solidFill>
                  <a:schemeClr val="lt1"/>
                </a:solidFill>
                <a:latin typeface="Hind"/>
                <a:ea typeface="Hind"/>
                <a:cs typeface="Hind"/>
                <a:sym typeface="Hind"/>
              </a:rPr>
              <a:t>Aim to finish possible features if possible</a:t>
            </a:r>
            <a:endParaRPr sz="1000">
              <a:latin typeface="Hind"/>
              <a:ea typeface="Hind"/>
              <a:cs typeface="Hind"/>
              <a:sym typeface="Hind"/>
            </a:endParaRPr>
          </a:p>
          <a:p>
            <a:pPr indent="-285750" lvl="0" marL="285750" marR="0" rtl="0" algn="l">
              <a:lnSpc>
                <a:spcPct val="100000"/>
              </a:lnSpc>
              <a:spcBef>
                <a:spcPts val="0"/>
              </a:spcBef>
              <a:spcAft>
                <a:spcPts val="0"/>
              </a:spcAft>
              <a:buClr>
                <a:schemeClr val="lt1"/>
              </a:buClr>
              <a:buSzPts val="1000"/>
              <a:buFont typeface="Hind"/>
              <a:buChar char="‹"/>
            </a:pPr>
            <a:r>
              <a:rPr i="0" lang="en" sz="1000" u="none" cap="none" strike="noStrike">
                <a:solidFill>
                  <a:schemeClr val="lt1"/>
                </a:solidFill>
                <a:latin typeface="Hind"/>
                <a:ea typeface="Hind"/>
                <a:cs typeface="Hind"/>
                <a:sym typeface="Hind"/>
              </a:rPr>
              <a:t>Complete Final Evaluation Slides</a:t>
            </a:r>
            <a:endParaRPr sz="1000">
              <a:latin typeface="Hind"/>
              <a:ea typeface="Hind"/>
              <a:cs typeface="Hind"/>
              <a:sym typeface="Hind"/>
            </a:endParaRPr>
          </a:p>
        </p:txBody>
      </p:sp>
      <p:sp>
        <p:nvSpPr>
          <p:cNvPr id="487" name="Google Shape;487;p54"/>
          <p:cNvSpPr txBox="1"/>
          <p:nvPr/>
        </p:nvSpPr>
        <p:spPr>
          <a:xfrm>
            <a:off x="6033862" y="3976111"/>
            <a:ext cx="1430100" cy="3228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1" i="0" lang="en" sz="1600" u="none" cap="none" strike="noStrike">
                <a:solidFill>
                  <a:schemeClr val="lt1"/>
                </a:solidFill>
                <a:latin typeface="Avenir"/>
                <a:ea typeface="Avenir"/>
                <a:cs typeface="Avenir"/>
                <a:sym typeface="Avenir"/>
              </a:rPr>
              <a:t>August</a:t>
            </a:r>
            <a:endParaRPr b="1" sz="1600">
              <a:latin typeface="Avenir"/>
              <a:ea typeface="Avenir"/>
              <a:cs typeface="Avenir"/>
              <a:sym typeface="Avenir"/>
            </a:endParaRPr>
          </a:p>
        </p:txBody>
      </p:sp>
      <p:sp>
        <p:nvSpPr>
          <p:cNvPr descr="timeline markers" id="488" name="Google Shape;488;p54"/>
          <p:cNvSpPr/>
          <p:nvPr/>
        </p:nvSpPr>
        <p:spPr>
          <a:xfrm>
            <a:off x="1369637" y="714521"/>
            <a:ext cx="113100" cy="113100"/>
          </a:xfrm>
          <a:prstGeom prst="ellipse">
            <a:avLst/>
          </a:prstGeom>
          <a:solidFill>
            <a:schemeClr val="lt1"/>
          </a:solidFill>
          <a:ln cap="flat" cmpd="sng" w="1905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descr="timeline markers" id="489" name="Google Shape;489;p54"/>
          <p:cNvSpPr/>
          <p:nvPr/>
        </p:nvSpPr>
        <p:spPr>
          <a:xfrm>
            <a:off x="4608196" y="1431166"/>
            <a:ext cx="113100" cy="113100"/>
          </a:xfrm>
          <a:prstGeom prst="ellipse">
            <a:avLst/>
          </a:prstGeom>
          <a:solidFill>
            <a:schemeClr val="lt1"/>
          </a:solidFill>
          <a:ln cap="flat" cmpd="sng" w="1905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descr="timeline markers" id="490" name="Google Shape;490;p54"/>
          <p:cNvSpPr/>
          <p:nvPr/>
        </p:nvSpPr>
        <p:spPr>
          <a:xfrm>
            <a:off x="5328693" y="2514170"/>
            <a:ext cx="113100" cy="113100"/>
          </a:xfrm>
          <a:prstGeom prst="ellipse">
            <a:avLst/>
          </a:prstGeom>
          <a:solidFill>
            <a:schemeClr val="lt1"/>
          </a:solidFill>
          <a:ln cap="flat" cmpd="sng" w="1905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descr="timeline markers" id="491" name="Google Shape;491;p54"/>
          <p:cNvSpPr/>
          <p:nvPr/>
        </p:nvSpPr>
        <p:spPr>
          <a:xfrm>
            <a:off x="1658678" y="2514170"/>
            <a:ext cx="113100" cy="113100"/>
          </a:xfrm>
          <a:prstGeom prst="ellipse">
            <a:avLst/>
          </a:prstGeom>
          <a:solidFill>
            <a:schemeClr val="lt1"/>
          </a:solidFill>
          <a:ln cap="flat" cmpd="sng" w="1905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descr="timeline markers" id="492" name="Google Shape;492;p54"/>
          <p:cNvSpPr/>
          <p:nvPr/>
        </p:nvSpPr>
        <p:spPr>
          <a:xfrm>
            <a:off x="5326168" y="4529463"/>
            <a:ext cx="113100" cy="113100"/>
          </a:xfrm>
          <a:prstGeom prst="ellipse">
            <a:avLst/>
          </a:prstGeom>
          <a:solidFill>
            <a:schemeClr val="lt1"/>
          </a:solidFill>
          <a:ln cap="flat" cmpd="sng" w="1905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19"/>
          <p:cNvSpPr txBox="1"/>
          <p:nvPr>
            <p:ph type="title"/>
          </p:nvPr>
        </p:nvSpPr>
        <p:spPr>
          <a:xfrm>
            <a:off x="1585938" y="744750"/>
            <a:ext cx="5972100" cy="636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chemeClr val="lt1"/>
                </a:solidFill>
              </a:rPr>
              <a:t>Objective</a:t>
            </a:r>
            <a:endParaRPr/>
          </a:p>
        </p:txBody>
      </p:sp>
      <p:sp>
        <p:nvSpPr>
          <p:cNvPr id="220" name="Google Shape;220;p19"/>
          <p:cNvSpPr txBox="1"/>
          <p:nvPr>
            <p:ph idx="1" type="body"/>
          </p:nvPr>
        </p:nvSpPr>
        <p:spPr>
          <a:xfrm>
            <a:off x="1585950" y="1571550"/>
            <a:ext cx="5972100" cy="1000200"/>
          </a:xfrm>
          <a:prstGeom prst="rect">
            <a:avLst/>
          </a:prstGeom>
        </p:spPr>
        <p:txBody>
          <a:bodyPr anchorCtr="0" anchor="t" bIns="91425" lIns="91425" spcFirstLastPara="1" rIns="91425" wrap="square" tIns="91425">
            <a:noAutofit/>
          </a:bodyPr>
          <a:lstStyle/>
          <a:p>
            <a:pPr indent="-355600" lvl="0" marL="457200" rtl="0" algn="l">
              <a:spcBef>
                <a:spcPts val="600"/>
              </a:spcBef>
              <a:spcAft>
                <a:spcPts val="0"/>
              </a:spcAft>
              <a:buClr>
                <a:srgbClr val="FFFFFF"/>
              </a:buClr>
              <a:buSzPts val="2000"/>
              <a:buChar char="›"/>
            </a:pPr>
            <a:r>
              <a:rPr lang="en" sz="2000">
                <a:solidFill>
                  <a:schemeClr val="lt1"/>
                </a:solidFill>
              </a:rPr>
              <a:t>We aim to create a tool which aids blind people in reading contents on a paper out loud, be it text or images</a:t>
            </a:r>
            <a:endParaRPr sz="2000"/>
          </a:p>
        </p:txBody>
      </p:sp>
      <p:pic>
        <p:nvPicPr>
          <p:cNvPr id="221" name="Google Shape;221;p19"/>
          <p:cNvPicPr preferRelativeResize="0"/>
          <p:nvPr/>
        </p:nvPicPr>
        <p:blipFill>
          <a:blip r:embed="rId3">
            <a:alphaModFix/>
          </a:blip>
          <a:stretch>
            <a:fillRect/>
          </a:stretch>
        </p:blipFill>
        <p:spPr>
          <a:xfrm>
            <a:off x="5257825" y="2696499"/>
            <a:ext cx="1945325" cy="194532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6" name="Shape 496"/>
        <p:cNvGrpSpPr/>
        <p:nvPr/>
      </p:nvGrpSpPr>
      <p:grpSpPr>
        <a:xfrm>
          <a:off x="0" y="0"/>
          <a:ext cx="0" cy="0"/>
          <a:chOff x="0" y="0"/>
          <a:chExt cx="0" cy="0"/>
        </a:xfrm>
      </p:grpSpPr>
      <p:sp>
        <p:nvSpPr>
          <p:cNvPr id="497" name="Google Shape;497;p55"/>
          <p:cNvSpPr txBox="1"/>
          <p:nvPr>
            <p:ph type="title"/>
          </p:nvPr>
        </p:nvSpPr>
        <p:spPr>
          <a:xfrm>
            <a:off x="1585938" y="698425"/>
            <a:ext cx="5972100" cy="636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chemeClr val="lt1"/>
                </a:solidFill>
              </a:rPr>
              <a:t>Conclusion</a:t>
            </a:r>
            <a:endParaRPr/>
          </a:p>
        </p:txBody>
      </p:sp>
      <p:sp>
        <p:nvSpPr>
          <p:cNvPr id="498" name="Google Shape;498;p55"/>
          <p:cNvSpPr txBox="1"/>
          <p:nvPr>
            <p:ph idx="1" type="body"/>
          </p:nvPr>
        </p:nvSpPr>
        <p:spPr>
          <a:xfrm>
            <a:off x="1795200" y="1716150"/>
            <a:ext cx="5553600" cy="1711200"/>
          </a:xfrm>
          <a:prstGeom prst="rect">
            <a:avLst/>
          </a:prstGeom>
        </p:spPr>
        <p:txBody>
          <a:bodyPr anchorCtr="0" anchor="t" bIns="91425" lIns="91425" spcFirstLastPara="1" rIns="91425" wrap="square" tIns="91425">
            <a:noAutofit/>
          </a:bodyPr>
          <a:lstStyle/>
          <a:p>
            <a:pPr indent="0" lvl="0" marL="0" rtl="0" algn="ctr">
              <a:lnSpc>
                <a:spcPct val="107916"/>
              </a:lnSpc>
              <a:spcBef>
                <a:spcPts val="600"/>
              </a:spcBef>
              <a:spcAft>
                <a:spcPts val="800"/>
              </a:spcAft>
              <a:buNone/>
            </a:pPr>
            <a:r>
              <a:rPr lang="en" sz="1800">
                <a:latin typeface="Calibri"/>
                <a:ea typeface="Calibri"/>
                <a:cs typeface="Calibri"/>
                <a:sym typeface="Calibri"/>
              </a:rPr>
              <a:t>Our project aims to aid the visually impaired people by allowing them to read easily. With this project in place, the visually impaired would be able to read more easily and </a:t>
            </a:r>
            <a:r>
              <a:rPr lang="en" sz="1800">
                <a:latin typeface="Calibri"/>
                <a:ea typeface="Calibri"/>
                <a:cs typeface="Calibri"/>
                <a:sym typeface="Calibri"/>
              </a:rPr>
              <a:t>hopefully the literacy rates of blind people would be increased.</a:t>
            </a:r>
            <a:endParaRPr sz="1800">
              <a:latin typeface="Calibri"/>
              <a:ea typeface="Calibri"/>
              <a:cs typeface="Calibri"/>
              <a:sym typeface="Calibri"/>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2" name="Shape 502"/>
        <p:cNvGrpSpPr/>
        <p:nvPr/>
      </p:nvGrpSpPr>
      <p:grpSpPr>
        <a:xfrm>
          <a:off x="0" y="0"/>
          <a:ext cx="0" cy="0"/>
          <a:chOff x="0" y="0"/>
          <a:chExt cx="0" cy="0"/>
        </a:xfrm>
      </p:grpSpPr>
      <p:sp>
        <p:nvSpPr>
          <p:cNvPr id="503" name="Google Shape;503;p56"/>
          <p:cNvSpPr txBox="1"/>
          <p:nvPr>
            <p:ph type="title"/>
          </p:nvPr>
        </p:nvSpPr>
        <p:spPr>
          <a:xfrm>
            <a:off x="1585938" y="537050"/>
            <a:ext cx="5972100" cy="636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chemeClr val="lt1"/>
                </a:solidFill>
              </a:rPr>
              <a:t>Bibliography</a:t>
            </a:r>
            <a:endParaRPr/>
          </a:p>
        </p:txBody>
      </p:sp>
      <p:sp>
        <p:nvSpPr>
          <p:cNvPr id="504" name="Google Shape;504;p56"/>
          <p:cNvSpPr txBox="1"/>
          <p:nvPr>
            <p:ph idx="1" type="body"/>
          </p:nvPr>
        </p:nvSpPr>
        <p:spPr>
          <a:xfrm>
            <a:off x="1795200" y="1173050"/>
            <a:ext cx="5553600" cy="3815700"/>
          </a:xfrm>
          <a:prstGeom prst="rect">
            <a:avLst/>
          </a:prstGeom>
        </p:spPr>
        <p:txBody>
          <a:bodyPr anchorCtr="0" anchor="t" bIns="91425" lIns="91425" spcFirstLastPara="1" rIns="91425" wrap="square" tIns="91425">
            <a:noAutofit/>
          </a:bodyPr>
          <a:lstStyle/>
          <a:p>
            <a:pPr indent="0" lvl="0" marL="0" rtl="0" algn="l">
              <a:lnSpc>
                <a:spcPct val="107916"/>
              </a:lnSpc>
              <a:spcBef>
                <a:spcPts val="600"/>
              </a:spcBef>
              <a:spcAft>
                <a:spcPts val="0"/>
              </a:spcAft>
              <a:buNone/>
            </a:pPr>
            <a:r>
              <a:rPr lang="en" sz="1400">
                <a:solidFill>
                  <a:srgbClr val="00FF00"/>
                </a:solidFill>
                <a:latin typeface="Calibri"/>
                <a:ea typeface="Calibri"/>
                <a:cs typeface="Calibri"/>
                <a:sym typeface="Calibri"/>
              </a:rPr>
              <a:t>The Braille Literacy Crisis in America. (2009). Retrieved 25 January 2021, from </a:t>
            </a:r>
            <a:r>
              <a:rPr lang="en" sz="1400" u="sng">
                <a:solidFill>
                  <a:srgbClr val="0000FF"/>
                </a:solidFill>
                <a:latin typeface="Calibri"/>
                <a:ea typeface="Calibri"/>
                <a:cs typeface="Calibri"/>
                <a:sym typeface="Calibri"/>
              </a:rPr>
              <a:t>https://www.nfb.org//images/nfb/documents/pdf/braille_literacy_report_web.pdf</a:t>
            </a:r>
            <a:endParaRPr sz="1400" u="sng">
              <a:solidFill>
                <a:srgbClr val="0000FF"/>
              </a:solidFill>
              <a:latin typeface="Calibri"/>
              <a:ea typeface="Calibri"/>
              <a:cs typeface="Calibri"/>
              <a:sym typeface="Calibri"/>
            </a:endParaRPr>
          </a:p>
          <a:p>
            <a:pPr indent="0" lvl="0" marL="0" rtl="0" algn="l">
              <a:lnSpc>
                <a:spcPct val="107916"/>
              </a:lnSpc>
              <a:spcBef>
                <a:spcPts val="800"/>
              </a:spcBef>
              <a:spcAft>
                <a:spcPts val="0"/>
              </a:spcAft>
              <a:buClr>
                <a:schemeClr val="dk1"/>
              </a:buClr>
              <a:buSzPts val="1100"/>
              <a:buFont typeface="Arial"/>
              <a:buNone/>
            </a:pPr>
            <a:r>
              <a:t/>
            </a:r>
            <a:endParaRPr sz="1400">
              <a:latin typeface="Calibri"/>
              <a:ea typeface="Calibri"/>
              <a:cs typeface="Calibri"/>
              <a:sym typeface="Calibri"/>
            </a:endParaRPr>
          </a:p>
          <a:p>
            <a:pPr indent="0" lvl="0" marL="0" rtl="0" algn="l">
              <a:lnSpc>
                <a:spcPct val="107916"/>
              </a:lnSpc>
              <a:spcBef>
                <a:spcPts val="800"/>
              </a:spcBef>
              <a:spcAft>
                <a:spcPts val="0"/>
              </a:spcAft>
              <a:buNone/>
            </a:pPr>
            <a:r>
              <a:rPr lang="en" sz="1400">
                <a:solidFill>
                  <a:srgbClr val="00FF00"/>
                </a:solidFill>
                <a:latin typeface="Calibri"/>
                <a:ea typeface="Calibri"/>
                <a:cs typeface="Calibri"/>
                <a:sym typeface="Calibri"/>
              </a:rPr>
              <a:t>Braille Literacy Statistics and How They Relate to Equality. (2016). Retrieved 25 January 2021, from </a:t>
            </a:r>
            <a:r>
              <a:rPr lang="en" sz="1400" u="sng">
                <a:solidFill>
                  <a:srgbClr val="0000FF"/>
                </a:solidFill>
                <a:latin typeface="Calibri"/>
                <a:ea typeface="Calibri"/>
                <a:cs typeface="Calibri"/>
                <a:sym typeface="Calibri"/>
              </a:rPr>
              <a:t>https://brailleworks.com/braille-literacy-statistics/</a:t>
            </a:r>
            <a:endParaRPr sz="1400" u="sng">
              <a:solidFill>
                <a:srgbClr val="0000FF"/>
              </a:solidFill>
              <a:latin typeface="Calibri"/>
              <a:ea typeface="Calibri"/>
              <a:cs typeface="Calibri"/>
              <a:sym typeface="Calibri"/>
            </a:endParaRPr>
          </a:p>
          <a:p>
            <a:pPr indent="0" lvl="0" marL="0" rtl="0" algn="l">
              <a:lnSpc>
                <a:spcPct val="107916"/>
              </a:lnSpc>
              <a:spcBef>
                <a:spcPts val="800"/>
              </a:spcBef>
              <a:spcAft>
                <a:spcPts val="0"/>
              </a:spcAft>
              <a:buClr>
                <a:schemeClr val="dk1"/>
              </a:buClr>
              <a:buSzPts val="1100"/>
              <a:buFont typeface="Arial"/>
              <a:buNone/>
            </a:pPr>
            <a:r>
              <a:t/>
            </a:r>
            <a:endParaRPr sz="1400">
              <a:latin typeface="Calibri"/>
              <a:ea typeface="Calibri"/>
              <a:cs typeface="Calibri"/>
              <a:sym typeface="Calibri"/>
            </a:endParaRPr>
          </a:p>
          <a:p>
            <a:pPr indent="0" lvl="0" marL="0" rtl="0" algn="l">
              <a:lnSpc>
                <a:spcPct val="107916"/>
              </a:lnSpc>
              <a:spcBef>
                <a:spcPts val="800"/>
              </a:spcBef>
              <a:spcAft>
                <a:spcPts val="800"/>
              </a:spcAft>
              <a:buNone/>
            </a:pPr>
            <a:r>
              <a:rPr lang="en" sz="1400">
                <a:solidFill>
                  <a:srgbClr val="00FF00"/>
                </a:solidFill>
                <a:latin typeface="Calibri"/>
                <a:ea typeface="Calibri"/>
                <a:cs typeface="Calibri"/>
                <a:sym typeface="Calibri"/>
              </a:rPr>
              <a:t>McDonnall, M., &amp; Cmar, J. L. (2019, October 14). Blind people have increased opportunities, but employers’ perceptions are still a barrier. The Conversation. Retrieved 25 January 2021, from </a:t>
            </a:r>
            <a:r>
              <a:rPr lang="en" sz="1400" u="sng">
                <a:solidFill>
                  <a:srgbClr val="0000FF"/>
                </a:solidFill>
                <a:latin typeface="Calibri"/>
                <a:ea typeface="Calibri"/>
                <a:cs typeface="Calibri"/>
                <a:sym typeface="Calibri"/>
              </a:rPr>
              <a:t>https://theconversation.com/blind-people-have-increased-opportunities-but-employers-perceptions-are-still-a-barrier-124977</a:t>
            </a:r>
            <a:endParaRPr sz="1400" u="sng">
              <a:solidFill>
                <a:srgbClr val="0000FF"/>
              </a:solidFill>
              <a:latin typeface="Calibri"/>
              <a:ea typeface="Calibri"/>
              <a:cs typeface="Calibri"/>
              <a:sym typeface="Calibri"/>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8" name="Shape 508"/>
        <p:cNvGrpSpPr/>
        <p:nvPr/>
      </p:nvGrpSpPr>
      <p:grpSpPr>
        <a:xfrm>
          <a:off x="0" y="0"/>
          <a:ext cx="0" cy="0"/>
          <a:chOff x="0" y="0"/>
          <a:chExt cx="0" cy="0"/>
        </a:xfrm>
      </p:grpSpPr>
      <p:sp>
        <p:nvSpPr>
          <p:cNvPr id="509" name="Google Shape;509;p57"/>
          <p:cNvSpPr txBox="1"/>
          <p:nvPr>
            <p:ph type="ctrTitle"/>
          </p:nvPr>
        </p:nvSpPr>
        <p:spPr>
          <a:xfrm>
            <a:off x="2133600" y="1741650"/>
            <a:ext cx="4876800" cy="1660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6000"/>
              <a:t>THANK YOU</a:t>
            </a:r>
            <a:endParaRPr sz="6000"/>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3" name="Shape 513"/>
        <p:cNvGrpSpPr/>
        <p:nvPr/>
      </p:nvGrpSpPr>
      <p:grpSpPr>
        <a:xfrm>
          <a:off x="0" y="0"/>
          <a:ext cx="0" cy="0"/>
          <a:chOff x="0" y="0"/>
          <a:chExt cx="0" cy="0"/>
        </a:xfrm>
      </p:grpSpPr>
      <p:sp>
        <p:nvSpPr>
          <p:cNvPr id="514" name="Google Shape;514;p58"/>
          <p:cNvSpPr txBox="1"/>
          <p:nvPr>
            <p:ph type="ctrTitle"/>
          </p:nvPr>
        </p:nvSpPr>
        <p:spPr>
          <a:xfrm>
            <a:off x="2133600" y="1741650"/>
            <a:ext cx="4876800" cy="1660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6000"/>
              <a:t>Q &amp; A</a:t>
            </a:r>
            <a:endParaRPr sz="60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20"/>
          <p:cNvSpPr txBox="1"/>
          <p:nvPr>
            <p:ph type="title"/>
          </p:nvPr>
        </p:nvSpPr>
        <p:spPr>
          <a:xfrm>
            <a:off x="1585938" y="744750"/>
            <a:ext cx="5972100" cy="636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chemeClr val="lt1"/>
                </a:solidFill>
              </a:rPr>
              <a:t>Target Audience</a:t>
            </a:r>
            <a:endParaRPr/>
          </a:p>
        </p:txBody>
      </p:sp>
      <p:sp>
        <p:nvSpPr>
          <p:cNvPr id="227" name="Google Shape;227;p20"/>
          <p:cNvSpPr txBox="1"/>
          <p:nvPr>
            <p:ph idx="1" type="body"/>
          </p:nvPr>
        </p:nvSpPr>
        <p:spPr>
          <a:xfrm>
            <a:off x="1585950" y="1714500"/>
            <a:ext cx="5972100" cy="1575900"/>
          </a:xfrm>
          <a:prstGeom prst="rect">
            <a:avLst/>
          </a:prstGeom>
        </p:spPr>
        <p:txBody>
          <a:bodyPr anchorCtr="0" anchor="t" bIns="91425" lIns="91425" spcFirstLastPara="1" rIns="91425" wrap="square" tIns="91425">
            <a:noAutofit/>
          </a:bodyPr>
          <a:lstStyle/>
          <a:p>
            <a:pPr indent="-355600" lvl="0" marL="457200" rtl="0" algn="l">
              <a:spcBef>
                <a:spcPts val="600"/>
              </a:spcBef>
              <a:spcAft>
                <a:spcPts val="0"/>
              </a:spcAft>
              <a:buClr>
                <a:srgbClr val="FFFFFF"/>
              </a:buClr>
              <a:buSzPts val="2000"/>
              <a:buChar char="›"/>
            </a:pPr>
            <a:r>
              <a:rPr lang="en" sz="2000">
                <a:solidFill>
                  <a:schemeClr val="lt1"/>
                </a:solidFill>
              </a:rPr>
              <a:t>We are targeting blind people above 12</a:t>
            </a:r>
            <a:endParaRPr sz="2000">
              <a:solidFill>
                <a:schemeClr val="lt1"/>
              </a:solidFill>
            </a:endParaRPr>
          </a:p>
          <a:p>
            <a:pPr indent="-355600" lvl="0" marL="457200" rtl="0" algn="l">
              <a:spcBef>
                <a:spcPts val="600"/>
              </a:spcBef>
              <a:spcAft>
                <a:spcPts val="0"/>
              </a:spcAft>
              <a:buClr>
                <a:srgbClr val="FFFFFF"/>
              </a:buClr>
              <a:buSzPts val="2000"/>
              <a:buChar char="›"/>
            </a:pPr>
            <a:r>
              <a:rPr lang="en" sz="2000">
                <a:solidFill>
                  <a:schemeClr val="lt1"/>
                </a:solidFill>
              </a:rPr>
              <a:t>Reason: Users below 12 might need the basic skills of using the product.</a:t>
            </a:r>
            <a:endParaRPr sz="2000"/>
          </a:p>
        </p:txBody>
      </p:sp>
      <p:pic>
        <p:nvPicPr>
          <p:cNvPr id="228" name="Google Shape;228;p20"/>
          <p:cNvPicPr preferRelativeResize="0"/>
          <p:nvPr/>
        </p:nvPicPr>
        <p:blipFill>
          <a:blip r:embed="rId3">
            <a:alphaModFix/>
          </a:blip>
          <a:stretch>
            <a:fillRect/>
          </a:stretch>
        </p:blipFill>
        <p:spPr>
          <a:xfrm>
            <a:off x="4596850" y="3290425"/>
            <a:ext cx="2030550" cy="1473150"/>
          </a:xfrm>
          <a:prstGeom prst="rect">
            <a:avLst/>
          </a:prstGeom>
          <a:noFill/>
          <a:ln>
            <a:noFill/>
          </a:ln>
        </p:spPr>
      </p:pic>
      <p:pic>
        <p:nvPicPr>
          <p:cNvPr id="229" name="Google Shape;229;p20"/>
          <p:cNvPicPr preferRelativeResize="0"/>
          <p:nvPr/>
        </p:nvPicPr>
        <p:blipFill>
          <a:blip r:embed="rId4">
            <a:alphaModFix/>
          </a:blip>
          <a:stretch>
            <a:fillRect/>
          </a:stretch>
        </p:blipFill>
        <p:spPr>
          <a:xfrm>
            <a:off x="2516612" y="3290425"/>
            <a:ext cx="2212662" cy="14731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21"/>
          <p:cNvSpPr txBox="1"/>
          <p:nvPr>
            <p:ph type="ctrTitle"/>
          </p:nvPr>
        </p:nvSpPr>
        <p:spPr>
          <a:xfrm>
            <a:off x="1632750" y="1377600"/>
            <a:ext cx="5878500" cy="2388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6700" u="sng">
                <a:latin typeface="Amatic SC"/>
                <a:ea typeface="Amatic SC"/>
                <a:cs typeface="Amatic SC"/>
                <a:sym typeface="Amatic SC"/>
              </a:rPr>
              <a:t>Literature Review</a:t>
            </a:r>
            <a:endParaRPr sz="6700" u="sng">
              <a:latin typeface="Amatic SC"/>
              <a:ea typeface="Amatic SC"/>
              <a:cs typeface="Amatic SC"/>
              <a:sym typeface="Amatic SC"/>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22"/>
          <p:cNvSpPr txBox="1"/>
          <p:nvPr>
            <p:ph type="title"/>
          </p:nvPr>
        </p:nvSpPr>
        <p:spPr>
          <a:xfrm>
            <a:off x="1585938" y="698425"/>
            <a:ext cx="5972100" cy="636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chemeClr val="lt1"/>
                </a:solidFill>
              </a:rPr>
              <a:t>Literature Review</a:t>
            </a:r>
            <a:endParaRPr/>
          </a:p>
        </p:txBody>
      </p:sp>
      <p:sp>
        <p:nvSpPr>
          <p:cNvPr id="240" name="Google Shape;240;p22"/>
          <p:cNvSpPr txBox="1"/>
          <p:nvPr>
            <p:ph idx="1" type="body"/>
          </p:nvPr>
        </p:nvSpPr>
        <p:spPr>
          <a:xfrm>
            <a:off x="1795200" y="1549575"/>
            <a:ext cx="5553600" cy="28140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sz="1800">
                <a:solidFill>
                  <a:schemeClr val="lt1"/>
                </a:solidFill>
              </a:rPr>
              <a:t>1) Literacy rates of legally blind people are very low</a:t>
            </a:r>
            <a:endParaRPr sz="1800">
              <a:solidFill>
                <a:schemeClr val="lt1"/>
              </a:solidFill>
            </a:endParaRPr>
          </a:p>
          <a:p>
            <a:pPr indent="-342900" lvl="0" marL="457200" rtl="0" algn="l">
              <a:spcBef>
                <a:spcPts val="1000"/>
              </a:spcBef>
              <a:spcAft>
                <a:spcPts val="0"/>
              </a:spcAft>
              <a:buClr>
                <a:srgbClr val="FFFFFF"/>
              </a:buClr>
              <a:buSzPts val="1800"/>
              <a:buChar char="›"/>
            </a:pPr>
            <a:r>
              <a:rPr lang="en" sz="1800">
                <a:solidFill>
                  <a:schemeClr val="lt1"/>
                </a:solidFill>
              </a:rPr>
              <a:t>Less than 10% of people who are legally blind in the US are Braille Readers </a:t>
            </a:r>
            <a:r>
              <a:rPr i="1" lang="en" sz="1800">
                <a:solidFill>
                  <a:schemeClr val="lt1"/>
                </a:solidFill>
              </a:rPr>
              <a:t>(“The Braille Literacy Crisis in America”, 2009)</a:t>
            </a:r>
            <a:endParaRPr sz="1800">
              <a:solidFill>
                <a:schemeClr val="lt1"/>
              </a:solidFill>
            </a:endParaRPr>
          </a:p>
          <a:p>
            <a:pPr indent="-342900" lvl="0" marL="457200" rtl="0" algn="l">
              <a:spcBef>
                <a:spcPts val="1000"/>
              </a:spcBef>
              <a:spcAft>
                <a:spcPts val="0"/>
              </a:spcAft>
              <a:buClr>
                <a:srgbClr val="FFFFFF"/>
              </a:buClr>
              <a:buSzPts val="1800"/>
              <a:buChar char="›"/>
            </a:pPr>
            <a:r>
              <a:rPr lang="en" sz="1800">
                <a:solidFill>
                  <a:schemeClr val="lt1"/>
                </a:solidFill>
              </a:rPr>
              <a:t>Only 10% of blind children are learning Braille </a:t>
            </a:r>
            <a:r>
              <a:rPr i="1" lang="en" sz="1800">
                <a:solidFill>
                  <a:schemeClr val="lt1"/>
                </a:solidFill>
              </a:rPr>
              <a:t>(“The Braille Literacy Crisis in America”, 2009)</a:t>
            </a:r>
            <a:endParaRPr sz="1800">
              <a:solidFill>
                <a:schemeClr val="lt1"/>
              </a:solidFill>
            </a:endParaRPr>
          </a:p>
          <a:p>
            <a:pPr indent="-342900" lvl="0" marL="457200" rtl="0" algn="l">
              <a:spcBef>
                <a:spcPts val="1000"/>
              </a:spcBef>
              <a:spcAft>
                <a:spcPts val="0"/>
              </a:spcAft>
              <a:buClr>
                <a:srgbClr val="FFFFFF"/>
              </a:buClr>
              <a:buSzPts val="1800"/>
              <a:buChar char="›"/>
            </a:pPr>
            <a:r>
              <a:rPr lang="en" sz="1800">
                <a:solidFill>
                  <a:schemeClr val="lt1"/>
                </a:solidFill>
              </a:rPr>
              <a:t>Our project is important as society does not accept this severe illiteracy rate</a:t>
            </a:r>
            <a:endParaRPr sz="1800">
              <a:solidFill>
                <a:schemeClr val="lt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23"/>
          <p:cNvSpPr txBox="1"/>
          <p:nvPr>
            <p:ph type="title"/>
          </p:nvPr>
        </p:nvSpPr>
        <p:spPr>
          <a:xfrm>
            <a:off x="1585938" y="698425"/>
            <a:ext cx="5972100" cy="636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chemeClr val="lt1"/>
                </a:solidFill>
              </a:rPr>
              <a:t>Literature Review</a:t>
            </a:r>
            <a:endParaRPr/>
          </a:p>
        </p:txBody>
      </p:sp>
      <p:sp>
        <p:nvSpPr>
          <p:cNvPr id="246" name="Google Shape;246;p23"/>
          <p:cNvSpPr txBox="1"/>
          <p:nvPr>
            <p:ph idx="1" type="body"/>
          </p:nvPr>
        </p:nvSpPr>
        <p:spPr>
          <a:xfrm>
            <a:off x="1795200" y="1549575"/>
            <a:ext cx="5553600" cy="2424000"/>
          </a:xfrm>
          <a:prstGeom prst="rect">
            <a:avLst/>
          </a:prstGeom>
        </p:spPr>
        <p:txBody>
          <a:bodyPr anchorCtr="0" anchor="t" bIns="91425" lIns="91425" spcFirstLastPara="1" rIns="91425" wrap="square" tIns="91425">
            <a:noAutofit/>
          </a:bodyPr>
          <a:lstStyle/>
          <a:p>
            <a:pPr indent="0" lvl="0" marL="0" rtl="0" algn="l">
              <a:lnSpc>
                <a:spcPct val="107916"/>
              </a:lnSpc>
              <a:spcBef>
                <a:spcPts val="600"/>
              </a:spcBef>
              <a:spcAft>
                <a:spcPts val="0"/>
              </a:spcAft>
              <a:buNone/>
            </a:pPr>
            <a:r>
              <a:rPr lang="en" sz="1800">
                <a:solidFill>
                  <a:schemeClr val="lt1"/>
                </a:solidFill>
              </a:rPr>
              <a:t>2) It is difficult for blind people to find jobs as there are insufficient tools to educate blind people</a:t>
            </a:r>
            <a:endParaRPr sz="1800">
              <a:solidFill>
                <a:schemeClr val="lt1"/>
              </a:solidFill>
            </a:endParaRPr>
          </a:p>
          <a:p>
            <a:pPr indent="-342900" lvl="0" marL="457200" rtl="0" algn="l">
              <a:spcBef>
                <a:spcPts val="1000"/>
              </a:spcBef>
              <a:spcAft>
                <a:spcPts val="0"/>
              </a:spcAft>
              <a:buClr>
                <a:srgbClr val="FFFFFF"/>
              </a:buClr>
              <a:buSzPts val="1800"/>
              <a:buChar char="›"/>
            </a:pPr>
            <a:r>
              <a:rPr lang="en" sz="1800">
                <a:solidFill>
                  <a:schemeClr val="lt1"/>
                </a:solidFill>
              </a:rPr>
              <a:t>Less than 70% of blind adults are unemployed </a:t>
            </a:r>
            <a:r>
              <a:rPr i="1" lang="en" sz="1800">
                <a:solidFill>
                  <a:schemeClr val="lt1"/>
                </a:solidFill>
              </a:rPr>
              <a:t>(“The Braille Literacy Crisis in America”, 2009)</a:t>
            </a:r>
            <a:endParaRPr sz="1800">
              <a:solidFill>
                <a:schemeClr val="lt1"/>
              </a:solidFill>
            </a:endParaRPr>
          </a:p>
          <a:p>
            <a:pPr indent="-342900" lvl="0" marL="457200" rtl="0" algn="l">
              <a:spcBef>
                <a:spcPts val="1000"/>
              </a:spcBef>
              <a:spcAft>
                <a:spcPts val="1000"/>
              </a:spcAft>
              <a:buClr>
                <a:srgbClr val="FFFFFF"/>
              </a:buClr>
              <a:buSzPts val="1800"/>
              <a:buChar char="›"/>
            </a:pPr>
            <a:r>
              <a:rPr lang="en" sz="1800">
                <a:solidFill>
                  <a:schemeClr val="lt1"/>
                </a:solidFill>
              </a:rPr>
              <a:t>Close to 50% of blind high school students dropout of high school. </a:t>
            </a:r>
            <a:r>
              <a:rPr i="1" lang="en" sz="1800">
                <a:solidFill>
                  <a:schemeClr val="lt1"/>
                </a:solidFill>
              </a:rPr>
              <a:t>(“The Braille Literacy Crisis in America”, 2009)</a:t>
            </a:r>
            <a:endParaRPr sz="1800">
              <a:solidFill>
                <a:schemeClr val="lt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24"/>
          <p:cNvSpPr txBox="1"/>
          <p:nvPr>
            <p:ph type="title"/>
          </p:nvPr>
        </p:nvSpPr>
        <p:spPr>
          <a:xfrm>
            <a:off x="1585938" y="698425"/>
            <a:ext cx="5972100" cy="636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chemeClr val="lt1"/>
                </a:solidFill>
              </a:rPr>
              <a:t>Literature Review</a:t>
            </a:r>
            <a:endParaRPr/>
          </a:p>
        </p:txBody>
      </p:sp>
      <p:sp>
        <p:nvSpPr>
          <p:cNvPr id="252" name="Google Shape;252;p24"/>
          <p:cNvSpPr txBox="1"/>
          <p:nvPr>
            <p:ph idx="1" type="body"/>
          </p:nvPr>
        </p:nvSpPr>
        <p:spPr>
          <a:xfrm>
            <a:off x="1795200" y="1541125"/>
            <a:ext cx="5553600" cy="2445300"/>
          </a:xfrm>
          <a:prstGeom prst="rect">
            <a:avLst/>
          </a:prstGeom>
        </p:spPr>
        <p:txBody>
          <a:bodyPr anchorCtr="0" anchor="t" bIns="91425" lIns="91425" spcFirstLastPara="1" rIns="91425" wrap="square" tIns="91425">
            <a:noAutofit/>
          </a:bodyPr>
          <a:lstStyle/>
          <a:p>
            <a:pPr indent="0" lvl="0" marL="0" rtl="0" algn="l">
              <a:lnSpc>
                <a:spcPct val="107916"/>
              </a:lnSpc>
              <a:spcBef>
                <a:spcPts val="600"/>
              </a:spcBef>
              <a:spcAft>
                <a:spcPts val="0"/>
              </a:spcAft>
              <a:buNone/>
            </a:pPr>
            <a:r>
              <a:rPr lang="en" sz="1800">
                <a:solidFill>
                  <a:schemeClr val="lt1"/>
                </a:solidFill>
              </a:rPr>
              <a:t>3) Literacy rates of blind people are a great considering factor for successful employment</a:t>
            </a:r>
            <a:endParaRPr sz="1800">
              <a:solidFill>
                <a:schemeClr val="lt1"/>
              </a:solidFill>
            </a:endParaRPr>
          </a:p>
          <a:p>
            <a:pPr indent="-342900" lvl="0" marL="457200" rtl="0" algn="l">
              <a:spcBef>
                <a:spcPts val="1000"/>
              </a:spcBef>
              <a:spcAft>
                <a:spcPts val="1000"/>
              </a:spcAft>
              <a:buClr>
                <a:srgbClr val="FFFFFF"/>
              </a:buClr>
              <a:buSzPts val="1800"/>
              <a:buChar char="›"/>
            </a:pPr>
            <a:r>
              <a:rPr lang="en" sz="1800">
                <a:solidFill>
                  <a:schemeClr val="lt1"/>
                </a:solidFill>
              </a:rPr>
              <a:t>A</a:t>
            </a:r>
            <a:r>
              <a:rPr lang="en" sz="1800">
                <a:solidFill>
                  <a:srgbClr val="FFFFFF"/>
                </a:solidFill>
              </a:rPr>
              <a:t>ccording to the US Department of Labour, literacy problems has $225 billion cost in loss of productivity, injuries and mistakes in businesses. </a:t>
            </a:r>
            <a:r>
              <a:rPr i="1" lang="en" sz="1800">
                <a:solidFill>
                  <a:srgbClr val="FFFFFF"/>
                </a:solidFill>
                <a:latin typeface="Calibri"/>
                <a:ea typeface="Calibri"/>
                <a:cs typeface="Calibri"/>
                <a:sym typeface="Calibri"/>
              </a:rPr>
              <a:t>(“The Braille Literacy Statistics and How They Relate to Equality”, 2016)</a:t>
            </a:r>
            <a:endParaRPr sz="1800">
              <a:solidFill>
                <a:schemeClr val="lt1"/>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Dumain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